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6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43;&#1072;&#1085;&#1090;&#1072;%20&#1076;&#1083;&#1103;%20&#1087;&#1088;&#1086;&#1077;&#1082;&#1090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Начало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Лист1!$B$3:$B$14</c:f>
              <c:strCache>
                <c:ptCount val="12"/>
                <c:pt idx="0">
                  <c:v>Создание плана работы</c:v>
                </c:pt>
                <c:pt idx="1">
                  <c:v>Произвести анализ существующих разработок в данной предметной области</c:v>
                </c:pt>
                <c:pt idx="2">
                  <c:v>Выбор излучателя</c:v>
                </c:pt>
                <c:pt idx="3">
                  <c:v>Синтез феноменологической модели одиночного излучателя</c:v>
                </c:pt>
                <c:pt idx="4">
                  <c:v>Синтез аналитической модели плоской антенной решетки</c:v>
                </c:pt>
                <c:pt idx="5">
                  <c:v>Разработка феноменологической модели плоской антенной решетки</c:v>
                </c:pt>
                <c:pt idx="6">
                  <c:v>Проверка адекватности модели плоской антенной решетки</c:v>
                </c:pt>
                <c:pt idx="7">
                  <c:v>Разработка алгоритма управления диаграмообразующим устройством с использованием методов искусственного интеллекта</c:v>
                </c:pt>
                <c:pt idx="8">
                  <c:v>Синтез аналитической модели плоско-цилиндрической антенной решетки</c:v>
                </c:pt>
                <c:pt idx="9">
                  <c:v>Разработка феноменологической модели плоско-цилиндрической антенной решетки</c:v>
                </c:pt>
                <c:pt idx="10">
                  <c:v>Разработка нейросети для управления фазосдвигающими устройствами антенной решетки</c:v>
                </c:pt>
                <c:pt idx="11">
                  <c:v>Разработка SMART-антенны для сетей беспроводного высокоскоростного радиодоступа пятого поколения</c:v>
                </c:pt>
              </c:strCache>
            </c:strRef>
          </c:cat>
          <c:val>
            <c:numRef>
              <c:f>Лист1!$C$3:$C$14</c:f>
              <c:numCache>
                <c:formatCode>dd/mm/yyyy</c:formatCode>
                <c:ptCount val="12"/>
                <c:pt idx="0">
                  <c:v>44119</c:v>
                </c:pt>
                <c:pt idx="1">
                  <c:v>44121</c:v>
                </c:pt>
                <c:pt idx="2">
                  <c:v>44123</c:v>
                </c:pt>
                <c:pt idx="3">
                  <c:v>44124</c:v>
                </c:pt>
                <c:pt idx="4">
                  <c:v>44126</c:v>
                </c:pt>
                <c:pt idx="5">
                  <c:v>44132</c:v>
                </c:pt>
                <c:pt idx="6">
                  <c:v>44138</c:v>
                </c:pt>
                <c:pt idx="7">
                  <c:v>44143</c:v>
                </c:pt>
                <c:pt idx="8">
                  <c:v>44150</c:v>
                </c:pt>
                <c:pt idx="9">
                  <c:v>44155</c:v>
                </c:pt>
                <c:pt idx="10">
                  <c:v>44161</c:v>
                </c:pt>
                <c:pt idx="11">
                  <c:v>44165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C-4116-8E0B-299B65094DA2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Длительность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Лист1!$B$3:$B$14</c:f>
              <c:strCache>
                <c:ptCount val="12"/>
                <c:pt idx="0">
                  <c:v>Создание плана работы</c:v>
                </c:pt>
                <c:pt idx="1">
                  <c:v>Произвести анализ существующих разработок в данной предметной области</c:v>
                </c:pt>
                <c:pt idx="2">
                  <c:v>Выбор излучателя</c:v>
                </c:pt>
                <c:pt idx="3">
                  <c:v>Синтез феноменологической модели одиночного излучателя</c:v>
                </c:pt>
                <c:pt idx="4">
                  <c:v>Синтез аналитической модели плоской антенной решетки</c:v>
                </c:pt>
                <c:pt idx="5">
                  <c:v>Разработка феноменологической модели плоской антенной решетки</c:v>
                </c:pt>
                <c:pt idx="6">
                  <c:v>Проверка адекватности модели плоской антенной решетки</c:v>
                </c:pt>
                <c:pt idx="7">
                  <c:v>Разработка алгоритма управления диаграмообразующим устройством с использованием методов искусственного интеллекта</c:v>
                </c:pt>
                <c:pt idx="8">
                  <c:v>Синтез аналитической модели плоско-цилиндрической антенной решетки</c:v>
                </c:pt>
                <c:pt idx="9">
                  <c:v>Разработка феноменологической модели плоско-цилиндрической антенной решетки</c:v>
                </c:pt>
                <c:pt idx="10">
                  <c:v>Разработка нейросети для управления фазосдвигающими устройствами антенной решетки</c:v>
                </c:pt>
                <c:pt idx="11">
                  <c:v>Разработка SMART-антенны для сетей беспроводного высокоскоростного радиодоступа пятого поколения</c:v>
                </c:pt>
              </c:strCache>
            </c:strRef>
          </c:cat>
          <c:val>
            <c:numRef>
              <c:f>Лист1!$D$3:$D$14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8</c:v>
                </c:pt>
                <c:pt idx="8">
                  <c:v>6</c:v>
                </c:pt>
                <c:pt idx="9">
                  <c:v>7</c:v>
                </c:pt>
                <c:pt idx="10">
                  <c:v>5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C-4116-8E0B-299B65094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495104"/>
        <c:axId val="96496640"/>
      </c:barChart>
      <c:catAx>
        <c:axId val="96495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496640"/>
        <c:crosses val="autoZero"/>
        <c:auto val="1"/>
        <c:lblAlgn val="ctr"/>
        <c:lblOffset val="100"/>
        <c:noMultiLvlLbl val="0"/>
      </c:catAx>
      <c:valAx>
        <c:axId val="96496640"/>
        <c:scaling>
          <c:orientation val="minMax"/>
          <c:max val="44173"/>
          <c:min val="44119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/mm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495104"/>
        <c:crosses val="autoZero"/>
        <c:crossBetween val="between"/>
        <c:majorUnit val="9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23498-1058-440A-B319-A913C3471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70AFC1-07BE-4F4E-9B9A-D8EFF3400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01345-AC95-47B7-B0A8-4263E9B3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0BC39-E34D-4AE9-9732-521F149D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883D6-FBA4-4970-94A4-6CF0BDE1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4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090F9-BC15-46BA-933A-B4C46352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D015FE-7429-46F4-8870-03D066504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9D050-CD0A-4B56-A275-5E3ECAE3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A2416-608D-401E-BEB5-96C69008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83D910-86F3-4F1B-9394-2D7E0082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236D30-0B8F-49B5-A1B4-ECEF41F47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6671AE-6A8B-4D90-A4C7-BBD8940DE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A0527-5C4B-422C-B8D2-09217947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C6DC3-C6D6-4232-BFEB-F084CFF9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EEDAB-1375-4FB4-A160-F3138F39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4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853E0-9B7C-40D7-B78F-ACAB45AF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0EB63-2069-466A-8E88-CA04EC6BA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46C45-6F3F-4381-B789-F651CF11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0191D-D7F1-4356-AE81-B21168F1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CB22F-E737-4919-88D5-F64820A9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A305A-A74C-4CBC-AF98-475B7ED0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D3245B-DA02-40EF-B63C-EBBA00C49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2BAD9-7E62-4690-AA8F-9F391B37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B6441-B18B-403D-85A3-542B0071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4FA8A-068A-4750-B3B3-E5C1EF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8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EB419-5458-48AF-BA8F-9438FDFE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2A36E-9CC6-4BCD-9C5C-09A9CB201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01236F-C1A8-459D-8B39-FD478AE2C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1577E8-2445-4928-B7C5-C79F009F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58241-8CB8-41F4-8C65-3B02662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E23BA-7AEF-4C65-AD1D-0D9D099F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2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73C17-92CA-47F0-B8D4-69AE3F9B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16985-F0E9-49D8-B19E-3B218EE0F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BD5F28-013E-4492-B0D1-B4F1B2EB8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B39229-AA3C-4D53-B0D1-EA059954E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ED9783-7016-41DE-BB56-88D612054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2BCB9C-BD35-4AFF-B5FB-1221D6E7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0E1BDD-7428-4889-A1CA-A5734221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A2FB5A-B741-4B1D-8457-F7500F40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3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2D522-4FEA-46C5-92C5-75C9CC3D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7D6A02-D071-4477-9043-9722FE60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CCC329-A877-4BF5-95E1-FE9154C5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7A6977-2336-4516-8158-B79FE158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6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8737F-E617-49B3-9F3A-657B7F0C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E6210-18B0-480C-94A5-CA78690A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5EEB5-63F2-4530-9C65-C92D0CC2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1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6CC5E-40B7-47B5-BD55-270271DD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739E8-0CE6-45D9-963C-227B5CE1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D68C35-02AE-419E-91CD-E04E1D2A8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2BC6BD-685D-4233-95E5-15A54AC9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7985E-40AC-4402-BF2A-4A690EF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696788-CFDC-451F-BA61-BAFE5ED7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6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47E9F-8D03-4C3B-9132-FDF97F61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185064-2A8B-4DE2-8412-75639049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65E1B0-4400-4DD6-8CB1-AF56026D5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49077-E37E-4225-AC67-F986D9B6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24BEDD-A1BA-41B0-AAE5-D2A61B45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88DE4A-7505-4BE6-8634-628F6E5A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2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CDBB6-483F-4595-87B0-D590A884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09CDAC-DCF0-4970-A45B-EBB331A83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BDA2D-A37E-4724-9913-340EAFD6F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177F-11BA-47B9-998D-C76C0C686A41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28ADC-61A8-41BA-8CE2-C9E2BBFD2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B19F0-00CB-483B-B044-E55E43D45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F528D-1FD0-4362-89F8-65FF4DC0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6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7.emf"/><Relationship Id="rId4" Type="http://schemas.openxmlformats.org/officeDocument/2006/relationships/package" Target="../embeddings/_________Microsoft_Visio111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Visio2333.vsdx"/><Relationship Id="rId5" Type="http://schemas.openxmlformats.org/officeDocument/2006/relationships/image" Target="../media/image92.emf"/><Relationship Id="rId4" Type="http://schemas.openxmlformats.org/officeDocument/2006/relationships/package" Target="../embeddings/_________Microsoft_Visio1222.vsd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5.png"/><Relationship Id="rId5" Type="http://schemas.openxmlformats.org/officeDocument/2006/relationships/image" Target="../media/image94.emf"/><Relationship Id="rId4" Type="http://schemas.openxmlformats.org/officeDocument/2006/relationships/package" Target="../embeddings/_________Microsoft_Visio3444.vsd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96.jpeg"/><Relationship Id="rId7" Type="http://schemas.openxmlformats.org/officeDocument/2006/relationships/image" Target="../media/image10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xim\Downloads\WhatsApp%20Video%202020-12-10%20at%208.03.57%20PM.mp4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jpe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8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70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71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7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80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79.jpe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7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74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7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753C36-650C-45E3-9A3D-22D2EB6F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4400" y="1379835"/>
            <a:ext cx="7912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«Разработка SMART-антенны для сетей беспроводного высокоскоростного радиодоступа пятого поколения»</a:t>
            </a:r>
            <a:endParaRPr lang="ru-RU" sz="3600" dirty="0"/>
          </a:p>
        </p:txBody>
      </p:sp>
      <p:pic>
        <p:nvPicPr>
          <p:cNvPr id="5" name="Picture 2" descr="C:\Users\admin\Downloads\og_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2219" y="5928132"/>
            <a:ext cx="1752600" cy="920808"/>
          </a:xfrm>
          <a:prstGeom prst="rect">
            <a:avLst/>
          </a:prstGeom>
          <a:noFill/>
        </p:spPr>
      </p:pic>
      <p:pic>
        <p:nvPicPr>
          <p:cNvPr id="6" name="Picture 4" descr="Тамбовский государственный технический университет — Википед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6700" y="0"/>
            <a:ext cx="1600200" cy="1052885"/>
          </a:xfrm>
          <a:prstGeom prst="rect">
            <a:avLst/>
          </a:prstGeom>
          <a:noFill/>
        </p:spPr>
      </p:pic>
      <p:pic>
        <p:nvPicPr>
          <p:cNvPr id="8" name="Рисунок 7" descr="логоти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55" y="135802"/>
            <a:ext cx="1071113" cy="10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8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9">
            <a:extLst>
              <a:ext uri="{FF2B5EF4-FFF2-40B4-BE49-F238E27FC236}">
                <a16:creationId xmlns:a16="http://schemas.microsoft.com/office/drawing/2014/main" id="{8864191D-103D-4268-BBA9-6452B6E061F9}"/>
              </a:ext>
            </a:extLst>
          </p:cNvPr>
          <p:cNvSpPr/>
          <p:nvPr/>
        </p:nvSpPr>
        <p:spPr>
          <a:xfrm>
            <a:off x="164062" y="0"/>
            <a:ext cx="12027121" cy="328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0">
            <a:extLst>
              <a:ext uri="{FF2B5EF4-FFF2-40B4-BE49-F238E27FC236}">
                <a16:creationId xmlns:a16="http://schemas.microsoft.com/office/drawing/2014/main" id="{39407722-9A9E-46AF-BAEF-98BFEEAABC11}"/>
              </a:ext>
            </a:extLst>
          </p:cNvPr>
          <p:cNvSpPr txBox="1">
            <a:spLocks/>
          </p:cNvSpPr>
          <p:nvPr/>
        </p:nvSpPr>
        <p:spPr>
          <a:xfrm>
            <a:off x="473744" y="159071"/>
            <a:ext cx="775585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0</a:t>
            </a:r>
            <a:r>
              <a:rPr lang="ru-RU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9</a:t>
            </a:r>
            <a:r>
              <a:rPr lang="ru-RU" sz="3500" dirty="0">
                <a:latin typeface="Trebuchet MS"/>
                <a:cs typeface="Trebuchet MS"/>
              </a:rPr>
              <a:t> </a:t>
            </a:r>
            <a:r>
              <a:rPr lang="ru-RU" sz="3500" b="1" dirty="0">
                <a:latin typeface="Trebuchet MS"/>
                <a:cs typeface="Trebuchet MS"/>
              </a:rPr>
              <a:t>Инструменты</a:t>
            </a:r>
            <a:endParaRPr lang="en-US" sz="3500" b="1" dirty="0">
              <a:latin typeface="Lucida Sans" pitchFamily="34" charset="0"/>
              <a:cs typeface="Lucida Sans"/>
            </a:endParaRPr>
          </a:p>
        </p:txBody>
      </p:sp>
      <p:pic>
        <p:nvPicPr>
          <p:cNvPr id="8" name="Рисунок 7" descr="fe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62" y="1644116"/>
            <a:ext cx="4855320" cy="3149867"/>
          </a:xfrm>
          <a:prstGeom prst="rect">
            <a:avLst/>
          </a:prstGeom>
        </p:spPr>
      </p:pic>
      <p:pic>
        <p:nvPicPr>
          <p:cNvPr id="9" name="Рисунок 8" descr="Matlab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1192" y="2164080"/>
            <a:ext cx="2926827" cy="26299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19" y="3933640"/>
            <a:ext cx="2419688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9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0">
            <a:extLst>
              <a:ext uri="{FF2B5EF4-FFF2-40B4-BE49-F238E27FC236}">
                <a16:creationId xmlns:a16="http://schemas.microsoft.com/office/drawing/2014/main" id="{39407722-9A9E-46AF-BAEF-98BFEEAABC11}"/>
              </a:ext>
            </a:extLst>
          </p:cNvPr>
          <p:cNvSpPr txBox="1">
            <a:spLocks/>
          </p:cNvSpPr>
          <p:nvPr/>
        </p:nvSpPr>
        <p:spPr>
          <a:xfrm>
            <a:off x="390616" y="0"/>
            <a:ext cx="1058218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10 </a:t>
            </a:r>
            <a:r>
              <a:rPr lang="ru-RU" sz="3500" b="1" spc="-65" dirty="0">
                <a:latin typeface="Trebuchet MS"/>
                <a:cs typeface="Trebuchet MS"/>
              </a:rPr>
              <a:t>Как была устроена работа. Диаграмма Ганта</a:t>
            </a:r>
            <a:endParaRPr lang="en-US" sz="3500" b="1" spc="-65" dirty="0">
              <a:latin typeface="Trebuchet MS"/>
              <a:cs typeface="Trebuchet MS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190563"/>
              </p:ext>
            </p:extLst>
          </p:nvPr>
        </p:nvGraphicFramePr>
        <p:xfrm>
          <a:off x="1212652" y="1468582"/>
          <a:ext cx="9908506" cy="493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004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9">
            <a:extLst>
              <a:ext uri="{FF2B5EF4-FFF2-40B4-BE49-F238E27FC236}">
                <a16:creationId xmlns:a16="http://schemas.microsoft.com/office/drawing/2014/main" id="{417035FD-E108-41CC-BFB8-61A25BE27A7A}"/>
              </a:ext>
            </a:extLst>
          </p:cNvPr>
          <p:cNvSpPr/>
          <p:nvPr/>
        </p:nvSpPr>
        <p:spPr>
          <a:xfrm>
            <a:off x="0" y="0"/>
            <a:ext cx="12192000" cy="244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0">
            <a:extLst>
              <a:ext uri="{FF2B5EF4-FFF2-40B4-BE49-F238E27FC236}">
                <a16:creationId xmlns:a16="http://schemas.microsoft.com/office/drawing/2014/main" id="{D4BAA0D4-DB80-4994-8176-47A839CC10A7}"/>
              </a:ext>
            </a:extLst>
          </p:cNvPr>
          <p:cNvSpPr txBox="1">
            <a:spLocks/>
          </p:cNvSpPr>
          <p:nvPr/>
        </p:nvSpPr>
        <p:spPr>
          <a:xfrm>
            <a:off x="473744" y="159071"/>
            <a:ext cx="775585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z="9000" spc="89" baseline="-12500" dirty="0">
                <a:solidFill>
                  <a:srgbClr val="F36F21"/>
                </a:solidFill>
                <a:latin typeface="Trebuchet MS" panose="020B0603020202020204" pitchFamily="34" charset="0"/>
                <a:cs typeface="Lucida Sans"/>
              </a:rPr>
              <a:t>11</a:t>
            </a:r>
            <a:r>
              <a:rPr lang="ru-RU" sz="3500" b="1" dirty="0">
                <a:latin typeface="Trebuchet MS" panose="020B0603020202020204" pitchFamily="34" charset="0"/>
                <a:cs typeface="Lucida Sans"/>
              </a:rPr>
              <a:t>Демонстрация решения</a:t>
            </a:r>
            <a:endParaRPr lang="en-US" sz="3500" b="1" dirty="0">
              <a:latin typeface="Trebuchet MS" panose="020B0603020202020204" pitchFamily="34" charset="0"/>
              <a:cs typeface="Lucida San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EFD74F1-129B-41F1-8B64-A8CFA251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20942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AC7B0C9-E8D1-4803-BA63-5FDF4B60AB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0283" y="1254296"/>
          <a:ext cx="6341342" cy="524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5124275" imgH="4248122" progId="">
                  <p:embed/>
                </p:oleObj>
              </mc:Choice>
              <mc:Fallback>
                <p:oleObj r:id="rId4" imgW="5124275" imgH="424812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283" y="1254296"/>
                        <a:ext cx="6341342" cy="52471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83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9">
            <a:extLst>
              <a:ext uri="{FF2B5EF4-FFF2-40B4-BE49-F238E27FC236}">
                <a16:creationId xmlns:a16="http://schemas.microsoft.com/office/drawing/2014/main" id="{E2FF8B5F-7143-4C5F-B436-20204250723F}"/>
              </a:ext>
            </a:extLst>
          </p:cNvPr>
          <p:cNvSpPr/>
          <p:nvPr/>
        </p:nvSpPr>
        <p:spPr>
          <a:xfrm>
            <a:off x="0" y="0"/>
            <a:ext cx="12192000" cy="244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E02BDD-2BCA-4664-854C-1043AD9DA2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08" y="480427"/>
            <a:ext cx="8524783" cy="267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1844ED-7696-4544-A868-EC62A1D3CB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9" y="3699021"/>
            <a:ext cx="10589342" cy="267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95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9">
            <a:extLst>
              <a:ext uri="{FF2B5EF4-FFF2-40B4-BE49-F238E27FC236}">
                <a16:creationId xmlns:a16="http://schemas.microsoft.com/office/drawing/2014/main" id="{6143B318-94B6-4DAA-9789-B98B66BF0D0C}"/>
              </a:ext>
            </a:extLst>
          </p:cNvPr>
          <p:cNvSpPr/>
          <p:nvPr/>
        </p:nvSpPr>
        <p:spPr>
          <a:xfrm>
            <a:off x="0" y="0"/>
            <a:ext cx="12192000" cy="244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594C0-6C6D-4B6E-9334-A8810A75E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8" y="1165124"/>
            <a:ext cx="5815461" cy="2109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26435F-5ECD-4D1A-A224-350A07428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9" y="4100052"/>
            <a:ext cx="5815461" cy="2109018"/>
          </a:xfrm>
          <a:prstGeom prst="rect">
            <a:avLst/>
          </a:prstGeom>
        </p:spPr>
      </p:pic>
      <p:sp>
        <p:nvSpPr>
          <p:cNvPr id="5" name="object 40">
            <a:extLst>
              <a:ext uri="{FF2B5EF4-FFF2-40B4-BE49-F238E27FC236}">
                <a16:creationId xmlns:a16="http://schemas.microsoft.com/office/drawing/2014/main" id="{705DC482-B417-4DE4-BF61-7ED4BBBCE4BA}"/>
              </a:ext>
            </a:extLst>
          </p:cNvPr>
          <p:cNvSpPr txBox="1">
            <a:spLocks/>
          </p:cNvSpPr>
          <p:nvPr/>
        </p:nvSpPr>
        <p:spPr>
          <a:xfrm>
            <a:off x="2218070" y="97497"/>
            <a:ext cx="775585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z="3500" b="1" dirty="0">
                <a:latin typeface="Trebuchet MS"/>
                <a:cs typeface="Lucida Sans"/>
              </a:rPr>
              <a:t>Возможность отключения каналов </a:t>
            </a:r>
            <a:endParaRPr lang="en-US" sz="3500" b="1" dirty="0">
              <a:latin typeface="Lucida Sans" pitchFamily="34" charset="0"/>
              <a:cs typeface="Lucida Sans"/>
            </a:endParaRPr>
          </a:p>
        </p:txBody>
      </p:sp>
      <p:sp>
        <p:nvSpPr>
          <p:cNvPr id="7" name="object 40">
            <a:extLst>
              <a:ext uri="{FF2B5EF4-FFF2-40B4-BE49-F238E27FC236}">
                <a16:creationId xmlns:a16="http://schemas.microsoft.com/office/drawing/2014/main" id="{BFB66935-7013-4D04-BAA9-130DDB20E618}"/>
              </a:ext>
            </a:extLst>
          </p:cNvPr>
          <p:cNvSpPr txBox="1">
            <a:spLocks/>
          </p:cNvSpPr>
          <p:nvPr/>
        </p:nvSpPr>
        <p:spPr>
          <a:xfrm>
            <a:off x="3653130" y="3274142"/>
            <a:ext cx="48857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latin typeface="Trebuchet MS"/>
                <a:cs typeface="Lucida Sans"/>
              </a:rPr>
              <a:t>Отключения каналов не активно</a:t>
            </a:r>
            <a:endParaRPr lang="en-US" sz="2400" b="1" dirty="0">
              <a:latin typeface="Lucida Sans" pitchFamily="34" charset="0"/>
              <a:cs typeface="Lucida Sans"/>
            </a:endParaRPr>
          </a:p>
        </p:txBody>
      </p:sp>
      <p:sp>
        <p:nvSpPr>
          <p:cNvPr id="8" name="object 40">
            <a:extLst>
              <a:ext uri="{FF2B5EF4-FFF2-40B4-BE49-F238E27FC236}">
                <a16:creationId xmlns:a16="http://schemas.microsoft.com/office/drawing/2014/main" id="{CE48FA2D-EEE3-47D5-98B9-5957653A1F31}"/>
              </a:ext>
            </a:extLst>
          </p:cNvPr>
          <p:cNvSpPr txBox="1">
            <a:spLocks/>
          </p:cNvSpPr>
          <p:nvPr/>
        </p:nvSpPr>
        <p:spPr>
          <a:xfrm>
            <a:off x="3653130" y="6209070"/>
            <a:ext cx="48857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latin typeface="Trebuchet MS"/>
                <a:cs typeface="Lucida Sans"/>
              </a:rPr>
              <a:t>Отключения каналов активно</a:t>
            </a:r>
            <a:endParaRPr lang="en-US" sz="2400" b="1" dirty="0">
              <a:latin typeface="Lucida Sans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89496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9">
            <a:extLst>
              <a:ext uri="{FF2B5EF4-FFF2-40B4-BE49-F238E27FC236}">
                <a16:creationId xmlns:a16="http://schemas.microsoft.com/office/drawing/2014/main" id="{7E20EA77-E3A0-4C6A-B6DC-81CA7CF8643A}"/>
              </a:ext>
            </a:extLst>
          </p:cNvPr>
          <p:cNvSpPr/>
          <p:nvPr/>
        </p:nvSpPr>
        <p:spPr>
          <a:xfrm>
            <a:off x="0" y="0"/>
            <a:ext cx="12192000" cy="244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02EB351-9129-4DE8-B635-DFE2483E7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8272" y="3189739"/>
          <a:ext cx="4195456" cy="320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3533813" imgH="2695632" progId="">
                  <p:embed/>
                </p:oleObj>
              </mc:Choice>
              <mc:Fallback>
                <p:oleObj r:id="rId4" imgW="3533813" imgH="269563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272" y="3189739"/>
                        <a:ext cx="4195456" cy="3200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4F68B0-11AE-4EA4-B118-24EF829F4A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9830" y="0"/>
          <a:ext cx="8102075" cy="275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6" imgW="6238922" imgH="2114586" progId="">
                  <p:embed/>
                </p:oleObj>
              </mc:Choice>
              <mc:Fallback>
                <p:oleObj r:id="rId6" imgW="6238922" imgH="211458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830" y="0"/>
                        <a:ext cx="8102075" cy="2752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41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9">
            <a:extLst>
              <a:ext uri="{FF2B5EF4-FFF2-40B4-BE49-F238E27FC236}">
                <a16:creationId xmlns:a16="http://schemas.microsoft.com/office/drawing/2014/main" id="{C1449C08-9083-4B3C-8142-FDC3ED0D262C}"/>
              </a:ext>
            </a:extLst>
          </p:cNvPr>
          <p:cNvSpPr/>
          <p:nvPr/>
        </p:nvSpPr>
        <p:spPr>
          <a:xfrm>
            <a:off x="0" y="0"/>
            <a:ext cx="12192000" cy="244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444E2FE-1484-4373-AFE2-9A61D0E99D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0636" y="512694"/>
          <a:ext cx="8550728" cy="30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5153021" imgH="1857227" progId="">
                  <p:embed/>
                </p:oleObj>
              </mc:Choice>
              <mc:Fallback>
                <p:oleObj r:id="rId4" imgW="5153021" imgH="185722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636" y="512694"/>
                        <a:ext cx="8550728" cy="306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852EF-FA17-41AC-B55B-E9E8BB1EDE2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91" y="3893574"/>
            <a:ext cx="7340217" cy="2451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41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9">
            <a:extLst>
              <a:ext uri="{FF2B5EF4-FFF2-40B4-BE49-F238E27FC236}">
                <a16:creationId xmlns:a16="http://schemas.microsoft.com/office/drawing/2014/main" id="{7F587503-5BB0-4683-A686-2A6423215DC9}"/>
              </a:ext>
            </a:extLst>
          </p:cNvPr>
          <p:cNvSpPr/>
          <p:nvPr/>
        </p:nvSpPr>
        <p:spPr>
          <a:xfrm>
            <a:off x="0" y="0"/>
            <a:ext cx="12192000" cy="244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12" descr="https://sun9-16.userapi.com/e4WecYVNVU2hXGGLmfZNORMJKHHaWnE77MSVww/s1QwxDuwiHg.jpg">
            <a:extLst>
              <a:ext uri="{FF2B5EF4-FFF2-40B4-BE49-F238E27FC236}">
                <a16:creationId xmlns:a16="http://schemas.microsoft.com/office/drawing/2014/main" id="{1685A412-8009-4C01-B1D0-93A00F39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181" y="501941"/>
            <a:ext cx="4015958" cy="3161499"/>
          </a:xfrm>
          <a:prstGeom prst="rect">
            <a:avLst/>
          </a:prstGeom>
          <a:noFill/>
        </p:spPr>
      </p:pic>
      <p:pic>
        <p:nvPicPr>
          <p:cNvPr id="4" name="Picture 2" descr="https://sun9-51.userapi.com/impf/zNLMnaX3AR8Pi5x2Uk7YtfE6cIa-I5cZxW-beA/lSapzG2-ruo.jpg?size=1596x1248&amp;quality=96&amp;proxy=1&amp;sign=2c335f8adb022621b1414d7ed56f4470">
            <a:extLst>
              <a:ext uri="{FF2B5EF4-FFF2-40B4-BE49-F238E27FC236}">
                <a16:creationId xmlns:a16="http://schemas.microsoft.com/office/drawing/2014/main" id="{56C49A52-BAE3-45DC-9137-B6F67A88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613" y="501941"/>
            <a:ext cx="4015957" cy="3140297"/>
          </a:xfrm>
          <a:prstGeom prst="rect">
            <a:avLst/>
          </a:prstGeom>
          <a:noFill/>
        </p:spPr>
      </p:pic>
      <p:pic>
        <p:nvPicPr>
          <p:cNvPr id="5" name="Picture 7" descr="C:\Users\admin\Downloads\14.jpg">
            <a:extLst>
              <a:ext uri="{FF2B5EF4-FFF2-40B4-BE49-F238E27FC236}">
                <a16:creationId xmlns:a16="http://schemas.microsoft.com/office/drawing/2014/main" id="{25397C18-1167-49DE-8186-EDB7EB2F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823" y="3907827"/>
            <a:ext cx="3917171" cy="2448232"/>
          </a:xfrm>
          <a:prstGeom prst="rect">
            <a:avLst/>
          </a:prstGeom>
          <a:noFill/>
        </p:spPr>
      </p:pic>
      <p:pic>
        <p:nvPicPr>
          <p:cNvPr id="6" name="Picture 8" descr="C:\Users\admin\Downloads\15.jpg">
            <a:extLst>
              <a:ext uri="{FF2B5EF4-FFF2-40B4-BE49-F238E27FC236}">
                <a16:creationId xmlns:a16="http://schemas.microsoft.com/office/drawing/2014/main" id="{4C792E27-546E-4244-A0F3-22069D7F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9446" y="3907825"/>
            <a:ext cx="3917172" cy="244823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069" y="3663440"/>
            <a:ext cx="3583305" cy="1497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3070" y="5232480"/>
            <a:ext cx="3530079" cy="12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5.userapi.com/qXaDve_eKN_GA1ygdczjdQzaHnEB7e5GZ8x94A/mNVA5ByuD2o.jpg">
            <a:extLst>
              <a:ext uri="{FF2B5EF4-FFF2-40B4-BE49-F238E27FC236}">
                <a16:creationId xmlns:a16="http://schemas.microsoft.com/office/drawing/2014/main" id="{AFB8BD51-8D4A-4418-8F19-5751EE74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02" y="1565843"/>
            <a:ext cx="6401120" cy="4377757"/>
          </a:xfrm>
          <a:prstGeom prst="rect">
            <a:avLst/>
          </a:prstGeom>
          <a:noFill/>
        </p:spPr>
      </p:pic>
      <p:sp>
        <p:nvSpPr>
          <p:cNvPr id="3" name="object 40">
            <a:extLst>
              <a:ext uri="{FF2B5EF4-FFF2-40B4-BE49-F238E27FC236}">
                <a16:creationId xmlns:a16="http://schemas.microsoft.com/office/drawing/2014/main" id="{E6B78EED-142C-4962-A769-1E5ABBE17988}"/>
              </a:ext>
            </a:extLst>
          </p:cNvPr>
          <p:cNvSpPr txBox="1">
            <a:spLocks/>
          </p:cNvSpPr>
          <p:nvPr/>
        </p:nvSpPr>
        <p:spPr>
          <a:xfrm>
            <a:off x="427703" y="460567"/>
            <a:ext cx="7049729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z="3500" dirty="0">
                <a:latin typeface="Lucida Sans" pitchFamily="34" charset="0"/>
                <a:cs typeface="Lucida Sans"/>
              </a:rPr>
              <a:t>Вариант возможного вида продукта</a:t>
            </a:r>
            <a:endParaRPr lang="en-US" sz="3500" dirty="0">
              <a:latin typeface="Lucida Sans" pitchFamily="34" charset="0"/>
              <a:cs typeface="Lucida Sans"/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CEE17E9A-5A07-41BB-A6DD-29F862E3837A}"/>
              </a:ext>
            </a:extLst>
          </p:cNvPr>
          <p:cNvSpPr txBox="1">
            <a:spLocks/>
          </p:cNvSpPr>
          <p:nvPr/>
        </p:nvSpPr>
        <p:spPr>
          <a:xfrm>
            <a:off x="7034729" y="1226630"/>
            <a:ext cx="4881969" cy="548388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Технические характеристики: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Диапазон рабочих частот: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4.7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ГГц (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4.7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4.9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ГГц).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Количество элементов антенны: 108 элементов.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Антенное устройство: плоско -  кольцевая  адаптивная антенная решетка с поддержкой технологии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MIMO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базе ребристо-стержневых излучателей.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Количество формируемых лучей до 72.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Коэффициент усиления антенны: 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7 дБ.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Управление лучом  в вертикальной плоскости ±45°, в горизонтальной плоскости ±180°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КСВ в канале не более 1.15 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Полоса пропускания: до 200 МГц.</a:t>
            </a:r>
          </a:p>
        </p:txBody>
      </p:sp>
    </p:spTree>
    <p:extLst>
      <p:ext uri="{BB962C8B-B14F-4D97-AF65-F5344CB8AC3E}">
        <p14:creationId xmlns:p14="http://schemas.microsoft.com/office/powerpoint/2010/main" val="396801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sApp Video 2020-12-10 at 8.03.57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D99AA1FF-EA14-497C-86BB-06FFFCF1348B}"/>
              </a:ext>
            </a:extLst>
          </p:cNvPr>
          <p:cNvGrpSpPr/>
          <p:nvPr/>
        </p:nvGrpSpPr>
        <p:grpSpPr>
          <a:xfrm>
            <a:off x="0" y="0"/>
            <a:ext cx="12192000" cy="3123028"/>
            <a:chOff x="0" y="0"/>
            <a:chExt cx="6698615" cy="171831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F232C14D-D5B6-48E2-B44C-BD336F2595C3}"/>
                </a:ext>
              </a:extLst>
            </p:cNvPr>
            <p:cNvSpPr/>
            <p:nvPr/>
          </p:nvSpPr>
          <p:spPr>
            <a:xfrm>
              <a:off x="72533" y="959519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55283" y="0"/>
                  </a:moveTo>
                  <a:lnTo>
                    <a:pt x="36188" y="678"/>
                  </a:lnTo>
                  <a:lnTo>
                    <a:pt x="19426" y="8361"/>
                  </a:lnTo>
                  <a:lnTo>
                    <a:pt x="6771" y="21775"/>
                  </a:lnTo>
                  <a:lnTo>
                    <a:pt x="0" y="39649"/>
                  </a:lnTo>
                  <a:lnTo>
                    <a:pt x="672" y="58730"/>
                  </a:lnTo>
                  <a:lnTo>
                    <a:pt x="8340" y="75499"/>
                  </a:lnTo>
                  <a:lnTo>
                    <a:pt x="21738" y="88171"/>
                  </a:lnTo>
                  <a:lnTo>
                    <a:pt x="39598" y="94957"/>
                  </a:lnTo>
                  <a:lnTo>
                    <a:pt x="58693" y="94283"/>
                  </a:lnTo>
                  <a:lnTo>
                    <a:pt x="75455" y="86609"/>
                  </a:lnTo>
                  <a:lnTo>
                    <a:pt x="88110" y="73203"/>
                  </a:lnTo>
                  <a:lnTo>
                    <a:pt x="94881" y="55333"/>
                  </a:lnTo>
                  <a:lnTo>
                    <a:pt x="94209" y="36234"/>
                  </a:lnTo>
                  <a:lnTo>
                    <a:pt x="86531" y="19461"/>
                  </a:lnTo>
                  <a:lnTo>
                    <a:pt x="73128" y="6790"/>
                  </a:lnTo>
                  <a:lnTo>
                    <a:pt x="55283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38A5845D-7052-4CCD-B56B-D6067EB8CFB7}"/>
                </a:ext>
              </a:extLst>
            </p:cNvPr>
            <p:cNvSpPr/>
            <p:nvPr/>
          </p:nvSpPr>
          <p:spPr>
            <a:xfrm>
              <a:off x="0" y="919900"/>
              <a:ext cx="126364" cy="93345"/>
            </a:xfrm>
            <a:custGeom>
              <a:avLst/>
              <a:gdLst/>
              <a:ahLst/>
              <a:cxnLst/>
              <a:rect l="l" t="t" r="r" b="b"/>
              <a:pathLst>
                <a:path w="126364" h="93344">
                  <a:moveTo>
                    <a:pt x="0" y="0"/>
                  </a:moveTo>
                  <a:lnTo>
                    <a:pt x="0" y="15305"/>
                  </a:lnTo>
                  <a:lnTo>
                    <a:pt x="116432" y="92443"/>
                  </a:lnTo>
                  <a:lnTo>
                    <a:pt x="117971" y="93317"/>
                  </a:lnTo>
                  <a:lnTo>
                    <a:pt x="122703" y="93317"/>
                  </a:lnTo>
                  <a:lnTo>
                    <a:pt x="123404" y="93128"/>
                  </a:lnTo>
                  <a:lnTo>
                    <a:pt x="125818" y="88951"/>
                  </a:lnTo>
                  <a:lnTo>
                    <a:pt x="125818" y="83560"/>
                  </a:lnTo>
                  <a:lnTo>
                    <a:pt x="123430" y="81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FA9F2A38-9A0D-43A9-91CB-B9C153B8F8D8}"/>
                </a:ext>
              </a:extLst>
            </p:cNvPr>
            <p:cNvSpPr/>
            <p:nvPr/>
          </p:nvSpPr>
          <p:spPr>
            <a:xfrm>
              <a:off x="0" y="873612"/>
              <a:ext cx="126364" cy="139700"/>
            </a:xfrm>
            <a:custGeom>
              <a:avLst/>
              <a:gdLst/>
              <a:ahLst/>
              <a:cxnLst/>
              <a:rect l="l" t="t" r="r" b="b"/>
              <a:pathLst>
                <a:path w="126364" h="139700">
                  <a:moveTo>
                    <a:pt x="0" y="0"/>
                  </a:moveTo>
                  <a:lnTo>
                    <a:pt x="0" y="18333"/>
                  </a:lnTo>
                  <a:lnTo>
                    <a:pt x="115371" y="137802"/>
                  </a:lnTo>
                  <a:lnTo>
                    <a:pt x="117282" y="139619"/>
                  </a:lnTo>
                  <a:lnTo>
                    <a:pt x="122432" y="139619"/>
                  </a:lnTo>
                  <a:lnTo>
                    <a:pt x="125933" y="135912"/>
                  </a:lnTo>
                  <a:lnTo>
                    <a:pt x="125933" y="130561"/>
                  </a:lnTo>
                  <a:lnTo>
                    <a:pt x="124515" y="128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2263E567-4ED3-4650-9F93-67207F1E1FE3}"/>
                </a:ext>
              </a:extLst>
            </p:cNvPr>
            <p:cNvSpPr/>
            <p:nvPr/>
          </p:nvSpPr>
          <p:spPr>
            <a:xfrm>
              <a:off x="0" y="1000747"/>
              <a:ext cx="126364" cy="80010"/>
            </a:xfrm>
            <a:custGeom>
              <a:avLst/>
              <a:gdLst/>
              <a:ahLst/>
              <a:cxnLst/>
              <a:rect l="l" t="t" r="r" b="b"/>
              <a:pathLst>
                <a:path w="126364" h="80009">
                  <a:moveTo>
                    <a:pt x="122918" y="0"/>
                  </a:moveTo>
                  <a:lnTo>
                    <a:pt x="118156" y="0"/>
                  </a:lnTo>
                  <a:lnTo>
                    <a:pt x="116886" y="656"/>
                  </a:lnTo>
                  <a:lnTo>
                    <a:pt x="0" y="65366"/>
                  </a:lnTo>
                  <a:lnTo>
                    <a:pt x="0" y="79978"/>
                  </a:lnTo>
                  <a:lnTo>
                    <a:pt x="123046" y="11857"/>
                  </a:lnTo>
                  <a:lnTo>
                    <a:pt x="125994" y="10118"/>
                  </a:lnTo>
                  <a:lnTo>
                    <a:pt x="125994" y="4257"/>
                  </a:lnTo>
                  <a:lnTo>
                    <a:pt x="123567" y="186"/>
                  </a:lnTo>
                  <a:lnTo>
                    <a:pt x="122918" y="0"/>
                  </a:lnTo>
                  <a:close/>
                </a:path>
              </a:pathLst>
            </a:custGeom>
            <a:solidFill>
              <a:srgbClr val="D1D3D4">
                <a:alpha val="24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1562E52A-D935-4DC7-A91C-11CF082CB643}"/>
                </a:ext>
              </a:extLst>
            </p:cNvPr>
            <p:cNvSpPr/>
            <p:nvPr/>
          </p:nvSpPr>
          <p:spPr>
            <a:xfrm>
              <a:off x="328523" y="1312274"/>
              <a:ext cx="101384" cy="101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AF08689C-3BB9-44E2-AB37-A7207EA19E2B}"/>
                </a:ext>
              </a:extLst>
            </p:cNvPr>
            <p:cNvSpPr/>
            <p:nvPr/>
          </p:nvSpPr>
          <p:spPr>
            <a:xfrm>
              <a:off x="0" y="920440"/>
              <a:ext cx="385445" cy="449580"/>
            </a:xfrm>
            <a:custGeom>
              <a:avLst/>
              <a:gdLst/>
              <a:ahLst/>
              <a:cxnLst/>
              <a:rect l="l" t="t" r="r" b="b"/>
              <a:pathLst>
                <a:path w="385445" h="449580">
                  <a:moveTo>
                    <a:pt x="0" y="0"/>
                  </a:moveTo>
                  <a:lnTo>
                    <a:pt x="0" y="19387"/>
                  </a:lnTo>
                  <a:lnTo>
                    <a:pt x="374394" y="446725"/>
                  </a:lnTo>
                  <a:lnTo>
                    <a:pt x="376334" y="448963"/>
                  </a:lnTo>
                  <a:lnTo>
                    <a:pt x="381538" y="448963"/>
                  </a:lnTo>
                  <a:lnTo>
                    <a:pt x="385387" y="445608"/>
                  </a:lnTo>
                  <a:lnTo>
                    <a:pt x="385387" y="439929"/>
                  </a:lnTo>
                  <a:lnTo>
                    <a:pt x="384008" y="438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3C8921A4-D1B0-4356-98BF-1502F58E7C9C}"/>
                </a:ext>
              </a:extLst>
            </p:cNvPr>
            <p:cNvSpPr/>
            <p:nvPr/>
          </p:nvSpPr>
          <p:spPr>
            <a:xfrm>
              <a:off x="112662" y="999737"/>
              <a:ext cx="273685" cy="370840"/>
            </a:xfrm>
            <a:custGeom>
              <a:avLst/>
              <a:gdLst/>
              <a:ahLst/>
              <a:cxnLst/>
              <a:rect l="l" t="t" r="r" b="b"/>
              <a:pathLst>
                <a:path w="273685" h="370840">
                  <a:moveTo>
                    <a:pt x="6375" y="0"/>
                  </a:moveTo>
                  <a:lnTo>
                    <a:pt x="660" y="4152"/>
                  </a:lnTo>
                  <a:lnTo>
                    <a:pt x="0" y="8128"/>
                  </a:lnTo>
                  <a:lnTo>
                    <a:pt x="261416" y="366991"/>
                  </a:lnTo>
                  <a:lnTo>
                    <a:pt x="263613" y="369760"/>
                  </a:lnTo>
                  <a:lnTo>
                    <a:pt x="267627" y="370230"/>
                  </a:lnTo>
                  <a:lnTo>
                    <a:pt x="272999" y="365950"/>
                  </a:lnTo>
                  <a:lnTo>
                    <a:pt x="273570" y="362242"/>
                  </a:lnTo>
                  <a:lnTo>
                    <a:pt x="271729" y="359473"/>
                  </a:lnTo>
                  <a:lnTo>
                    <a:pt x="10375" y="673"/>
                  </a:lnTo>
                  <a:close/>
                </a:path>
              </a:pathLst>
            </a:custGeom>
            <a:solidFill>
              <a:srgbClr val="D1D3D4">
                <a:alpha val="365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8F67C7FA-B0D6-4241-9B6C-50EDA00DE1C3}"/>
                </a:ext>
              </a:extLst>
            </p:cNvPr>
            <p:cNvSpPr/>
            <p:nvPr/>
          </p:nvSpPr>
          <p:spPr>
            <a:xfrm>
              <a:off x="0" y="1356702"/>
              <a:ext cx="385445" cy="97155"/>
            </a:xfrm>
            <a:custGeom>
              <a:avLst/>
              <a:gdLst/>
              <a:ahLst/>
              <a:cxnLst/>
              <a:rect l="l" t="t" r="r" b="b"/>
              <a:pathLst>
                <a:path w="385445" h="97155">
                  <a:moveTo>
                    <a:pt x="381941" y="0"/>
                  </a:moveTo>
                  <a:lnTo>
                    <a:pt x="378108" y="0"/>
                  </a:lnTo>
                  <a:lnTo>
                    <a:pt x="0" y="83520"/>
                  </a:lnTo>
                  <a:lnTo>
                    <a:pt x="0" y="96620"/>
                  </a:lnTo>
                  <a:lnTo>
                    <a:pt x="380589" y="12540"/>
                  </a:lnTo>
                  <a:lnTo>
                    <a:pt x="384006" y="11613"/>
                  </a:lnTo>
                  <a:lnTo>
                    <a:pt x="385138" y="9666"/>
                  </a:lnTo>
                  <a:lnTo>
                    <a:pt x="385138" y="4736"/>
                  </a:lnTo>
                  <a:lnTo>
                    <a:pt x="384272" y="1504"/>
                  </a:lnTo>
                  <a:lnTo>
                    <a:pt x="381941" y="0"/>
                  </a:lnTo>
                  <a:close/>
                </a:path>
              </a:pathLst>
            </a:custGeom>
            <a:solidFill>
              <a:srgbClr val="D1D3D4">
                <a:alpha val="147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CC963695-A4CC-4BAD-9460-84401C754C86}"/>
                </a:ext>
              </a:extLst>
            </p:cNvPr>
            <p:cNvSpPr/>
            <p:nvPr/>
          </p:nvSpPr>
          <p:spPr>
            <a:xfrm>
              <a:off x="0" y="1274845"/>
              <a:ext cx="385445" cy="94615"/>
            </a:xfrm>
            <a:custGeom>
              <a:avLst/>
              <a:gdLst/>
              <a:ahLst/>
              <a:cxnLst/>
              <a:rect l="l" t="t" r="r" b="b"/>
              <a:pathLst>
                <a:path w="385445" h="94615">
                  <a:moveTo>
                    <a:pt x="0" y="0"/>
                  </a:moveTo>
                  <a:lnTo>
                    <a:pt x="0" y="13073"/>
                  </a:lnTo>
                  <a:lnTo>
                    <a:pt x="378820" y="94582"/>
                  </a:lnTo>
                  <a:lnTo>
                    <a:pt x="382163" y="94582"/>
                  </a:lnTo>
                  <a:lnTo>
                    <a:pt x="384712" y="92947"/>
                  </a:lnTo>
                  <a:lnTo>
                    <a:pt x="385432" y="89658"/>
                  </a:lnTo>
                  <a:lnTo>
                    <a:pt x="385432" y="84804"/>
                  </a:lnTo>
                  <a:lnTo>
                    <a:pt x="384026" y="82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E9920216-B433-401B-8061-5B6B24A363E9}"/>
                </a:ext>
              </a:extLst>
            </p:cNvPr>
            <p:cNvSpPr/>
            <p:nvPr/>
          </p:nvSpPr>
          <p:spPr>
            <a:xfrm>
              <a:off x="54483" y="791095"/>
              <a:ext cx="85661" cy="856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EB6CC518-E7E5-4B74-81A0-9F89D411489A}"/>
                </a:ext>
              </a:extLst>
            </p:cNvPr>
            <p:cNvSpPr/>
            <p:nvPr/>
          </p:nvSpPr>
          <p:spPr>
            <a:xfrm>
              <a:off x="1592549" y="1109667"/>
              <a:ext cx="80683" cy="807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DEE69515-BF44-402F-A409-3A8EAE3E70BC}"/>
                </a:ext>
              </a:extLst>
            </p:cNvPr>
            <p:cNvSpPr/>
            <p:nvPr/>
          </p:nvSpPr>
          <p:spPr>
            <a:xfrm>
              <a:off x="1663163" y="584673"/>
              <a:ext cx="81775" cy="81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943D5A41-7872-49D6-B48A-AF5BF776B7B2}"/>
                </a:ext>
              </a:extLst>
            </p:cNvPr>
            <p:cNvSpPr/>
            <p:nvPr/>
          </p:nvSpPr>
          <p:spPr>
            <a:xfrm>
              <a:off x="4400337" y="1131671"/>
              <a:ext cx="82435" cy="824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B9E841A6-8DA8-4D94-AC1E-A3C5A51ABBAB}"/>
                </a:ext>
              </a:extLst>
            </p:cNvPr>
            <p:cNvSpPr/>
            <p:nvPr/>
          </p:nvSpPr>
          <p:spPr>
            <a:xfrm>
              <a:off x="3173106" y="600327"/>
              <a:ext cx="83032" cy="830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7B3617CB-3A49-48EA-8700-52525C7112FF}"/>
                </a:ext>
              </a:extLst>
            </p:cNvPr>
            <p:cNvSpPr/>
            <p:nvPr/>
          </p:nvSpPr>
          <p:spPr>
            <a:xfrm>
              <a:off x="3878872" y="1003330"/>
              <a:ext cx="84073" cy="840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6C65EFB4-6A33-4FB2-AD93-B92A475F9CA8}"/>
                </a:ext>
              </a:extLst>
            </p:cNvPr>
            <p:cNvSpPr/>
            <p:nvPr/>
          </p:nvSpPr>
          <p:spPr>
            <a:xfrm>
              <a:off x="4534162" y="435366"/>
              <a:ext cx="84594" cy="845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B899EB4A-C347-4B7F-B2EE-297D4B848779}"/>
                </a:ext>
              </a:extLst>
            </p:cNvPr>
            <p:cNvSpPr/>
            <p:nvPr/>
          </p:nvSpPr>
          <p:spPr>
            <a:xfrm>
              <a:off x="3127762" y="941247"/>
              <a:ext cx="87795" cy="877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DCD33596-5B38-42D6-AB77-903F6D1E9B80}"/>
                </a:ext>
              </a:extLst>
            </p:cNvPr>
            <p:cNvSpPr/>
            <p:nvPr/>
          </p:nvSpPr>
          <p:spPr>
            <a:xfrm>
              <a:off x="2367624" y="1387711"/>
              <a:ext cx="89166" cy="892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E0276B14-4F25-4543-BCEB-465EDD2D0764}"/>
                </a:ext>
              </a:extLst>
            </p:cNvPr>
            <p:cNvSpPr/>
            <p:nvPr/>
          </p:nvSpPr>
          <p:spPr>
            <a:xfrm>
              <a:off x="2233705" y="1426224"/>
              <a:ext cx="92163" cy="921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ADF3A2B5-F756-444C-BAC0-0E7EABE5340F}"/>
                </a:ext>
              </a:extLst>
            </p:cNvPr>
            <p:cNvSpPr/>
            <p:nvPr/>
          </p:nvSpPr>
          <p:spPr>
            <a:xfrm>
              <a:off x="3120070" y="372629"/>
              <a:ext cx="91211" cy="911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63262554-16D4-43DE-A375-DE81CC1E956B}"/>
                </a:ext>
              </a:extLst>
            </p:cNvPr>
            <p:cNvSpPr/>
            <p:nvPr/>
          </p:nvSpPr>
          <p:spPr>
            <a:xfrm>
              <a:off x="3316956" y="1436073"/>
              <a:ext cx="94361" cy="943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596C14A2-3B63-4BF9-8F6F-D3B164ACA1B6}"/>
                </a:ext>
              </a:extLst>
            </p:cNvPr>
            <p:cNvSpPr/>
            <p:nvPr/>
          </p:nvSpPr>
          <p:spPr>
            <a:xfrm>
              <a:off x="2412190" y="477700"/>
              <a:ext cx="2164080" cy="955040"/>
            </a:xfrm>
            <a:custGeom>
              <a:avLst/>
              <a:gdLst/>
              <a:ahLst/>
              <a:cxnLst/>
              <a:rect l="l" t="t" r="r" b="b"/>
              <a:pathLst>
                <a:path w="2164079" h="955040">
                  <a:moveTo>
                    <a:pt x="2164067" y="0"/>
                  </a:moveTo>
                  <a:lnTo>
                    <a:pt x="759485" y="507466"/>
                  </a:lnTo>
                  <a:lnTo>
                    <a:pt x="0" y="954582"/>
                  </a:lnTo>
                  <a:lnTo>
                    <a:pt x="2164067" y="0"/>
                  </a:lnTo>
                  <a:close/>
                </a:path>
              </a:pathLst>
            </a:custGeom>
            <a:solidFill>
              <a:srgbClr val="DCDDDE">
                <a:alpha val="160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7133EE05-4B28-4419-B291-F7103A3FD38B}"/>
                </a:ext>
              </a:extLst>
            </p:cNvPr>
            <p:cNvSpPr/>
            <p:nvPr/>
          </p:nvSpPr>
          <p:spPr>
            <a:xfrm>
              <a:off x="1326854" y="0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9728" y="0"/>
                  </a:moveTo>
                  <a:lnTo>
                    <a:pt x="0" y="0"/>
                  </a:lnTo>
                  <a:lnTo>
                    <a:pt x="1741" y="1704"/>
                  </a:lnTo>
                  <a:lnTo>
                    <a:pt x="17214" y="7901"/>
                  </a:lnTo>
                  <a:lnTo>
                    <a:pt x="33857" y="7600"/>
                  </a:lnTo>
                  <a:lnTo>
                    <a:pt x="48585" y="1167"/>
                  </a:lnTo>
                  <a:lnTo>
                    <a:pt x="49728" y="0"/>
                  </a:lnTo>
                  <a:close/>
                </a:path>
              </a:pathLst>
            </a:custGeom>
            <a:solidFill>
              <a:srgbClr val="DCDDD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AA4708CE-6ECF-48CE-96A6-3685C3355211}"/>
                </a:ext>
              </a:extLst>
            </p:cNvPr>
            <p:cNvSpPr/>
            <p:nvPr/>
          </p:nvSpPr>
          <p:spPr>
            <a:xfrm>
              <a:off x="4643198" y="772358"/>
              <a:ext cx="86715" cy="866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58ADA051-24FA-48B3-B028-01CC03DA6AC9}"/>
                </a:ext>
              </a:extLst>
            </p:cNvPr>
            <p:cNvSpPr/>
            <p:nvPr/>
          </p:nvSpPr>
          <p:spPr>
            <a:xfrm>
              <a:off x="1970214" y="147744"/>
              <a:ext cx="88125" cy="881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B7DF78F7-BC50-4907-A3ED-1A7849F5AC1C}"/>
                </a:ext>
              </a:extLst>
            </p:cNvPr>
            <p:cNvSpPr/>
            <p:nvPr/>
          </p:nvSpPr>
          <p:spPr>
            <a:xfrm>
              <a:off x="1294273" y="433604"/>
              <a:ext cx="88976" cy="890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223257E8-0608-4615-B24F-07F419E3B8D5}"/>
                </a:ext>
              </a:extLst>
            </p:cNvPr>
            <p:cNvSpPr/>
            <p:nvPr/>
          </p:nvSpPr>
          <p:spPr>
            <a:xfrm>
              <a:off x="4907155" y="877085"/>
              <a:ext cx="90246" cy="902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4C5AA50A-B6B4-4FEB-B804-B6C07FD04FEE}"/>
                </a:ext>
              </a:extLst>
            </p:cNvPr>
            <p:cNvSpPr/>
            <p:nvPr/>
          </p:nvSpPr>
          <p:spPr>
            <a:xfrm>
              <a:off x="1073377" y="1522151"/>
              <a:ext cx="91224" cy="912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5C2923D-474F-4F18-B062-B2147669E502}"/>
                </a:ext>
              </a:extLst>
            </p:cNvPr>
            <p:cNvSpPr/>
            <p:nvPr/>
          </p:nvSpPr>
          <p:spPr>
            <a:xfrm>
              <a:off x="5387121" y="1184240"/>
              <a:ext cx="91960" cy="919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F1EEB0C3-0FA7-451C-9C58-27D3A4868F90}"/>
                </a:ext>
              </a:extLst>
            </p:cNvPr>
            <p:cNvSpPr/>
            <p:nvPr/>
          </p:nvSpPr>
          <p:spPr>
            <a:xfrm>
              <a:off x="1288849" y="737405"/>
              <a:ext cx="94056" cy="9404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717CE18A-7149-4067-BF6E-4195269AAA80}"/>
                </a:ext>
              </a:extLst>
            </p:cNvPr>
            <p:cNvSpPr/>
            <p:nvPr/>
          </p:nvSpPr>
          <p:spPr>
            <a:xfrm>
              <a:off x="3168484" y="0"/>
              <a:ext cx="96380" cy="6467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9F16B8E0-4265-4450-A511-F1290CD317E4}"/>
                </a:ext>
              </a:extLst>
            </p:cNvPr>
            <p:cNvSpPr/>
            <p:nvPr/>
          </p:nvSpPr>
          <p:spPr>
            <a:xfrm>
              <a:off x="6030027" y="187332"/>
              <a:ext cx="99669" cy="9968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6">
              <a:extLst>
                <a:ext uri="{FF2B5EF4-FFF2-40B4-BE49-F238E27FC236}">
                  <a16:creationId xmlns:a16="http://schemas.microsoft.com/office/drawing/2014/main" id="{588339FC-45FF-4945-A1C3-E47FB3320631}"/>
                </a:ext>
              </a:extLst>
            </p:cNvPr>
            <p:cNvSpPr/>
            <p:nvPr/>
          </p:nvSpPr>
          <p:spPr>
            <a:xfrm>
              <a:off x="561955" y="1320139"/>
              <a:ext cx="99758" cy="99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7">
              <a:extLst>
                <a:ext uri="{FF2B5EF4-FFF2-40B4-BE49-F238E27FC236}">
                  <a16:creationId xmlns:a16="http://schemas.microsoft.com/office/drawing/2014/main" id="{742EB562-40DB-462E-9ED3-915A7F2BA1D0}"/>
                </a:ext>
              </a:extLst>
            </p:cNvPr>
            <p:cNvSpPr/>
            <p:nvPr/>
          </p:nvSpPr>
          <p:spPr>
            <a:xfrm>
              <a:off x="5237247" y="1068950"/>
              <a:ext cx="100584" cy="1005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BA09DC01-40AE-4FB0-920D-4C779891C5C2}"/>
                </a:ext>
              </a:extLst>
            </p:cNvPr>
            <p:cNvSpPr/>
            <p:nvPr/>
          </p:nvSpPr>
          <p:spPr>
            <a:xfrm>
              <a:off x="6449529" y="1103708"/>
              <a:ext cx="108153" cy="10816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9">
              <a:extLst>
                <a:ext uri="{FF2B5EF4-FFF2-40B4-BE49-F238E27FC236}">
                  <a16:creationId xmlns:a16="http://schemas.microsoft.com/office/drawing/2014/main" id="{7B912C00-F8C7-4BA1-87F7-BCC3A484532F}"/>
                </a:ext>
              </a:extLst>
            </p:cNvPr>
            <p:cNvSpPr/>
            <p:nvPr/>
          </p:nvSpPr>
          <p:spPr>
            <a:xfrm>
              <a:off x="90140" y="0"/>
              <a:ext cx="6608026" cy="171796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40">
            <a:extLst>
              <a:ext uri="{FF2B5EF4-FFF2-40B4-BE49-F238E27FC236}">
                <a16:creationId xmlns:a16="http://schemas.microsoft.com/office/drawing/2014/main" id="{926BBAAB-14FC-4729-B111-0E8C179A4C57}"/>
              </a:ext>
            </a:extLst>
          </p:cNvPr>
          <p:cNvSpPr txBox="1">
            <a:spLocks/>
          </p:cNvSpPr>
          <p:nvPr/>
        </p:nvSpPr>
        <p:spPr>
          <a:xfrm>
            <a:off x="694599" y="353076"/>
            <a:ext cx="54387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01</a:t>
            </a:r>
            <a:r>
              <a:rPr lang="en-US" sz="9000" spc="-1552" baseline="-12500" dirty="0">
                <a:solidFill>
                  <a:srgbClr val="F36F21"/>
                </a:solidFill>
                <a:latin typeface="Trebuchet MS"/>
                <a:cs typeface="Trebuchet MS"/>
              </a:rPr>
              <a:t> </a:t>
            </a:r>
            <a:r>
              <a:rPr lang="ru-RU" sz="3500" b="1" spc="-65" dirty="0">
                <a:latin typeface="Lucida Sans"/>
                <a:cs typeface="Lucida Sans"/>
              </a:rPr>
              <a:t>КОМАНДА</a:t>
            </a:r>
            <a:endParaRPr lang="en-US" sz="3500" dirty="0">
              <a:latin typeface="Lucida Sans"/>
              <a:cs typeface="Lucida Sans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4349" y="1416553"/>
            <a:ext cx="1333500" cy="133350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879600" y="1290935"/>
            <a:ext cx="2578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Белоусов О.А, к.т.н., доцент кафедры «КРЭМС» ТГТУ, имеет более 20 лет опыта работы в данной области. </a:t>
            </a:r>
            <a:r>
              <a:rPr lang="en-US" dirty="0"/>
              <a:t>CEO – </a:t>
            </a:r>
            <a:r>
              <a:rPr lang="ru-RU" dirty="0"/>
              <a:t>проекта.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502826" y="1402874"/>
            <a:ext cx="1329345" cy="130287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953985" y="1466334"/>
            <a:ext cx="2453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Махфуз</a:t>
            </a:r>
            <a:r>
              <a:rPr lang="ru-RU" dirty="0"/>
              <a:t> Омар магистрант 2 курса кафедры «КРЭМС» ТГТУ, 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0" cstate="print"/>
          <a:srcRect t="12342" b="18010"/>
          <a:stretch/>
        </p:blipFill>
        <p:spPr>
          <a:xfrm>
            <a:off x="8020049" y="1358900"/>
            <a:ext cx="1313921" cy="13716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9372600" y="1581835"/>
            <a:ext cx="265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Скоморохов К.В., магистрант 2 курса кафедры «КРЭМС» ТГТУ, 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81225" y="3266526"/>
            <a:ext cx="999748" cy="1371600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803400" y="3575735"/>
            <a:ext cx="261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Дмитриевцев</a:t>
            </a:r>
            <a:r>
              <a:rPr lang="ru-RU" dirty="0"/>
              <a:t> А.Ю., магистрант 2 курса кафедры «КРЭМС» ТГТУ,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2" cstate="print"/>
          <a:srcRect l="25215" r="9945"/>
          <a:stretch/>
        </p:blipFill>
        <p:spPr>
          <a:xfrm>
            <a:off x="4498708" y="3403408"/>
            <a:ext cx="1371601" cy="1409700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934389" y="3511034"/>
            <a:ext cx="2549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Кудряшов М.А., магистрант 1 курса кафедры «КРЭМС» ТГТУ, 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3" cstate="print"/>
          <a:srcRect t="13636"/>
          <a:stretch/>
        </p:blipFill>
        <p:spPr>
          <a:xfrm>
            <a:off x="8034121" y="3426498"/>
            <a:ext cx="1107548" cy="142180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9358247" y="3599934"/>
            <a:ext cx="2541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Майоров М.А., магистрант 2 курса кафедры «КРЭМС» ТГТУ,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706D7D-00E5-4849-8220-8FE239C51D47}"/>
              </a:ext>
            </a:extLst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4528100" y="5133805"/>
            <a:ext cx="1364437" cy="143405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5959870" y="5445336"/>
            <a:ext cx="2922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ea typeface="Quattrocento Sans"/>
                <a:cs typeface="Quattrocento Sans"/>
                <a:sym typeface="Quattrocento Sans"/>
              </a:rPr>
              <a:t>Тетюхин</a:t>
            </a:r>
            <a:r>
              <a:rPr lang="ru-RU" dirty="0">
                <a:ea typeface="Quattrocento Sans"/>
                <a:cs typeface="Quattrocento Sans"/>
                <a:sym typeface="Quattrocento Sans"/>
              </a:rPr>
              <a:t> В.И., бакалавр</a:t>
            </a:r>
            <a:r>
              <a:rPr lang="ru-RU" dirty="0"/>
              <a:t> 2 курса кафедры «КРЭМС» ТГТУ, </a:t>
            </a:r>
          </a:p>
        </p:txBody>
      </p:sp>
    </p:spTree>
    <p:extLst>
      <p:ext uri="{BB962C8B-B14F-4D97-AF65-F5344CB8AC3E}">
        <p14:creationId xmlns:p14="http://schemas.microsoft.com/office/powerpoint/2010/main" val="143606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FE9153A6-196D-4A2B-A109-8851D2020127}"/>
              </a:ext>
            </a:extLst>
          </p:cNvPr>
          <p:cNvGrpSpPr/>
          <p:nvPr/>
        </p:nvGrpSpPr>
        <p:grpSpPr>
          <a:xfrm>
            <a:off x="72948" y="0"/>
            <a:ext cx="12119052" cy="3274142"/>
            <a:chOff x="72948" y="0"/>
            <a:chExt cx="7487284" cy="1743075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A093DAEC-4F45-455C-ADC1-16D7EC50A0E9}"/>
                </a:ext>
              </a:extLst>
            </p:cNvPr>
            <p:cNvSpPr/>
            <p:nvPr/>
          </p:nvSpPr>
          <p:spPr>
            <a:xfrm>
              <a:off x="6252710" y="1344074"/>
              <a:ext cx="77025" cy="77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67AE338-8E97-4284-95A0-294AE66B11DE}"/>
                </a:ext>
              </a:extLst>
            </p:cNvPr>
            <p:cNvSpPr/>
            <p:nvPr/>
          </p:nvSpPr>
          <p:spPr>
            <a:xfrm>
              <a:off x="4616331" y="510164"/>
              <a:ext cx="82676" cy="82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04279193-431B-4879-8FE0-4A4FB2BB696B}"/>
                </a:ext>
              </a:extLst>
            </p:cNvPr>
            <p:cNvSpPr/>
            <p:nvPr/>
          </p:nvSpPr>
          <p:spPr>
            <a:xfrm>
              <a:off x="5036926" y="286579"/>
              <a:ext cx="83362" cy="833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9970F9D0-3CA1-479E-83D3-D5EB0C90750F}"/>
                </a:ext>
              </a:extLst>
            </p:cNvPr>
            <p:cNvSpPr/>
            <p:nvPr/>
          </p:nvSpPr>
          <p:spPr>
            <a:xfrm>
              <a:off x="3226073" y="1022761"/>
              <a:ext cx="85636" cy="856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4DB6A662-D143-456B-8B15-ADBF970033A4}"/>
                </a:ext>
              </a:extLst>
            </p:cNvPr>
            <p:cNvSpPr/>
            <p:nvPr/>
          </p:nvSpPr>
          <p:spPr>
            <a:xfrm>
              <a:off x="3962124" y="826991"/>
              <a:ext cx="85763" cy="858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6411F543-792A-4C69-AC29-20964E55FF23}"/>
                </a:ext>
              </a:extLst>
            </p:cNvPr>
            <p:cNvSpPr/>
            <p:nvPr/>
          </p:nvSpPr>
          <p:spPr>
            <a:xfrm>
              <a:off x="5088105" y="1188003"/>
              <a:ext cx="92443" cy="924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2DDC8887-94BC-4DA0-90B3-DB198356056E}"/>
                </a:ext>
              </a:extLst>
            </p:cNvPr>
            <p:cNvSpPr/>
            <p:nvPr/>
          </p:nvSpPr>
          <p:spPr>
            <a:xfrm>
              <a:off x="3208903" y="1183774"/>
              <a:ext cx="92735" cy="927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98AF80C8-A5ED-4CBD-A4D4-B85E044ACF6E}"/>
                </a:ext>
              </a:extLst>
            </p:cNvPr>
            <p:cNvSpPr/>
            <p:nvPr/>
          </p:nvSpPr>
          <p:spPr>
            <a:xfrm>
              <a:off x="3255355" y="328248"/>
              <a:ext cx="1823720" cy="902335"/>
            </a:xfrm>
            <a:custGeom>
              <a:avLst/>
              <a:gdLst/>
              <a:ahLst/>
              <a:cxnLst/>
              <a:rect l="l" t="t" r="r" b="b"/>
              <a:pathLst>
                <a:path w="1823720" h="902335">
                  <a:moveTo>
                    <a:pt x="1823262" y="0"/>
                  </a:moveTo>
                  <a:lnTo>
                    <a:pt x="0" y="901852"/>
                  </a:lnTo>
                  <a:lnTo>
                    <a:pt x="749681" y="541629"/>
                  </a:lnTo>
                  <a:lnTo>
                    <a:pt x="1823262" y="0"/>
                  </a:lnTo>
                  <a:close/>
                </a:path>
              </a:pathLst>
            </a:custGeom>
            <a:solidFill>
              <a:srgbClr val="D1D3D4">
                <a:alpha val="7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4D28C130-7199-4029-8BED-967F8E2B34B7}"/>
                </a:ext>
              </a:extLst>
            </p:cNvPr>
            <p:cNvSpPr/>
            <p:nvPr/>
          </p:nvSpPr>
          <p:spPr>
            <a:xfrm>
              <a:off x="2629771" y="194579"/>
              <a:ext cx="86779" cy="867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03F67B2A-7BE8-4777-8893-7397E9E87049}"/>
                </a:ext>
              </a:extLst>
            </p:cNvPr>
            <p:cNvSpPr/>
            <p:nvPr/>
          </p:nvSpPr>
          <p:spPr>
            <a:xfrm>
              <a:off x="2359093" y="0"/>
              <a:ext cx="909955" cy="1066165"/>
            </a:xfrm>
            <a:custGeom>
              <a:avLst/>
              <a:gdLst/>
              <a:ahLst/>
              <a:cxnLst/>
              <a:rect l="l" t="t" r="r" b="b"/>
              <a:pathLst>
                <a:path w="909954" h="1066165">
                  <a:moveTo>
                    <a:pt x="70998" y="0"/>
                  </a:moveTo>
                  <a:lnTo>
                    <a:pt x="0" y="0"/>
                  </a:lnTo>
                  <a:lnTo>
                    <a:pt x="909791" y="1065623"/>
                  </a:lnTo>
                  <a:lnTo>
                    <a:pt x="314034" y="237925"/>
                  </a:lnTo>
                  <a:lnTo>
                    <a:pt x="70998" y="0"/>
                  </a:lnTo>
                  <a:close/>
                </a:path>
              </a:pathLst>
            </a:custGeom>
            <a:solidFill>
              <a:srgbClr val="D1D3D4">
                <a:alpha val="274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1192DB30-A326-4980-BE64-157BD77DFB44}"/>
                </a:ext>
              </a:extLst>
            </p:cNvPr>
            <p:cNvSpPr/>
            <p:nvPr/>
          </p:nvSpPr>
          <p:spPr>
            <a:xfrm>
              <a:off x="2067556" y="513721"/>
              <a:ext cx="90944" cy="909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024B1FA7-5D54-4738-A3BA-28E4D1B53BAC}"/>
                </a:ext>
              </a:extLst>
            </p:cNvPr>
            <p:cNvSpPr/>
            <p:nvPr/>
          </p:nvSpPr>
          <p:spPr>
            <a:xfrm>
              <a:off x="1262947" y="1020518"/>
              <a:ext cx="96062" cy="961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4D26B6D0-59CF-42E9-9729-DB2F39DFAC30}"/>
                </a:ext>
              </a:extLst>
            </p:cNvPr>
            <p:cNvSpPr/>
            <p:nvPr/>
          </p:nvSpPr>
          <p:spPr>
            <a:xfrm>
              <a:off x="1311055" y="0"/>
              <a:ext cx="974725" cy="1068705"/>
            </a:xfrm>
            <a:custGeom>
              <a:avLst/>
              <a:gdLst/>
              <a:ahLst/>
              <a:cxnLst/>
              <a:rect l="l" t="t" r="r" b="b"/>
              <a:pathLst>
                <a:path w="974725" h="1068705">
                  <a:moveTo>
                    <a:pt x="974110" y="0"/>
                  </a:moveTo>
                  <a:lnTo>
                    <a:pt x="491784" y="0"/>
                  </a:lnTo>
                  <a:lnTo>
                    <a:pt x="0" y="1068361"/>
                  </a:lnTo>
                  <a:lnTo>
                    <a:pt x="974110" y="0"/>
                  </a:lnTo>
                  <a:close/>
                </a:path>
              </a:pathLst>
            </a:custGeom>
            <a:solidFill>
              <a:srgbClr val="D1D3D4">
                <a:alpha val="28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A5CF39A2-EF85-4776-84FE-D28943FFDD48}"/>
                </a:ext>
              </a:extLst>
            </p:cNvPr>
            <p:cNvSpPr/>
            <p:nvPr/>
          </p:nvSpPr>
          <p:spPr>
            <a:xfrm>
              <a:off x="1219848" y="1389001"/>
              <a:ext cx="95389" cy="953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1D5B7F12-D733-4AB7-B409-E1B5702BDF3B}"/>
                </a:ext>
              </a:extLst>
            </p:cNvPr>
            <p:cNvSpPr/>
            <p:nvPr/>
          </p:nvSpPr>
          <p:spPr>
            <a:xfrm>
              <a:off x="1879410" y="1124390"/>
              <a:ext cx="110070" cy="1100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3DA4B75A-437A-4CB1-905A-BDC4A658FD5A}"/>
                </a:ext>
              </a:extLst>
            </p:cNvPr>
            <p:cNvSpPr/>
            <p:nvPr/>
          </p:nvSpPr>
          <p:spPr>
            <a:xfrm>
              <a:off x="1267635" y="0"/>
              <a:ext cx="1405890" cy="1437005"/>
            </a:xfrm>
            <a:custGeom>
              <a:avLst/>
              <a:gdLst/>
              <a:ahLst/>
              <a:cxnLst/>
              <a:rect l="l" t="t" r="r" b="b"/>
              <a:pathLst>
                <a:path w="1405889" h="1437005">
                  <a:moveTo>
                    <a:pt x="1162459" y="0"/>
                  </a:moveTo>
                  <a:lnTo>
                    <a:pt x="563894" y="0"/>
                  </a:lnTo>
                  <a:lnTo>
                    <a:pt x="0" y="1436447"/>
                  </a:lnTo>
                  <a:lnTo>
                    <a:pt x="0" y="1436604"/>
                  </a:lnTo>
                  <a:lnTo>
                    <a:pt x="1405493" y="237929"/>
                  </a:lnTo>
                  <a:lnTo>
                    <a:pt x="1162459" y="0"/>
                  </a:lnTo>
                  <a:close/>
                </a:path>
              </a:pathLst>
            </a:custGeom>
            <a:solidFill>
              <a:srgbClr val="D1D3D4">
                <a:alpha val="96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F32BFE5B-B60F-4BCC-BCDA-A3FE97F28863}"/>
                </a:ext>
              </a:extLst>
            </p:cNvPr>
            <p:cNvSpPr/>
            <p:nvPr/>
          </p:nvSpPr>
          <p:spPr>
            <a:xfrm>
              <a:off x="3825574" y="1500987"/>
              <a:ext cx="89585" cy="8953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FB767704-BDC8-40A6-B6A3-D0D475200DF7}"/>
                </a:ext>
              </a:extLst>
            </p:cNvPr>
            <p:cNvSpPr/>
            <p:nvPr/>
          </p:nvSpPr>
          <p:spPr>
            <a:xfrm>
              <a:off x="1267635" y="559205"/>
              <a:ext cx="2602865" cy="986790"/>
            </a:xfrm>
            <a:custGeom>
              <a:avLst/>
              <a:gdLst/>
              <a:ahLst/>
              <a:cxnLst/>
              <a:rect l="l" t="t" r="r" b="b"/>
              <a:pathLst>
                <a:path w="2602865" h="986790">
                  <a:moveTo>
                    <a:pt x="845350" y="0"/>
                  </a:moveTo>
                  <a:lnTo>
                    <a:pt x="0" y="877481"/>
                  </a:lnTo>
                  <a:lnTo>
                    <a:pt x="2602725" y="986548"/>
                  </a:lnTo>
                  <a:lnTo>
                    <a:pt x="845477" y="0"/>
                  </a:lnTo>
                  <a:close/>
                </a:path>
              </a:pathLst>
            </a:custGeom>
            <a:solidFill>
              <a:srgbClr val="D1D3D4">
                <a:alpha val="56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01607359-783C-476B-BAD7-78EDBFC66CFE}"/>
                </a:ext>
              </a:extLst>
            </p:cNvPr>
            <p:cNvSpPr/>
            <p:nvPr/>
          </p:nvSpPr>
          <p:spPr>
            <a:xfrm>
              <a:off x="4603793" y="1427901"/>
              <a:ext cx="84074" cy="840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5783C53D-8EC0-4A70-A7B1-DF37082EAA6A}"/>
                </a:ext>
              </a:extLst>
            </p:cNvPr>
            <p:cNvSpPr/>
            <p:nvPr/>
          </p:nvSpPr>
          <p:spPr>
            <a:xfrm>
              <a:off x="6389771" y="1646730"/>
              <a:ext cx="95986" cy="9598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6F9267AD-726B-4A41-94CE-C0E06CA13048}"/>
                </a:ext>
              </a:extLst>
            </p:cNvPr>
            <p:cNvSpPr/>
            <p:nvPr/>
          </p:nvSpPr>
          <p:spPr>
            <a:xfrm>
              <a:off x="4054141" y="1336317"/>
              <a:ext cx="97129" cy="971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93FE884D-A98D-4BB8-95C9-0EC298EB3B36}"/>
                </a:ext>
              </a:extLst>
            </p:cNvPr>
            <p:cNvSpPr/>
            <p:nvPr/>
          </p:nvSpPr>
          <p:spPr>
            <a:xfrm>
              <a:off x="3870460" y="1384942"/>
              <a:ext cx="2567940" cy="309880"/>
            </a:xfrm>
            <a:custGeom>
              <a:avLst/>
              <a:gdLst/>
              <a:ahLst/>
              <a:cxnLst/>
              <a:rect l="l" t="t" r="r" b="b"/>
              <a:pathLst>
                <a:path w="2567940" h="309880">
                  <a:moveTo>
                    <a:pt x="232219" y="0"/>
                  </a:moveTo>
                  <a:lnTo>
                    <a:pt x="0" y="160820"/>
                  </a:lnTo>
                  <a:lnTo>
                    <a:pt x="2567317" y="309791"/>
                  </a:lnTo>
                  <a:lnTo>
                    <a:pt x="232219" y="0"/>
                  </a:lnTo>
                  <a:close/>
                </a:path>
              </a:pathLst>
            </a:custGeom>
            <a:solidFill>
              <a:srgbClr val="D1D3D4">
                <a:alpha val="5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D1EA2410-85CE-4090-9DC4-DC4516EC6834}"/>
                </a:ext>
              </a:extLst>
            </p:cNvPr>
            <p:cNvSpPr/>
            <p:nvPr/>
          </p:nvSpPr>
          <p:spPr>
            <a:xfrm>
              <a:off x="1311055" y="0"/>
              <a:ext cx="492125" cy="1068705"/>
            </a:xfrm>
            <a:custGeom>
              <a:avLst/>
              <a:gdLst/>
              <a:ahLst/>
              <a:cxnLst/>
              <a:rect l="l" t="t" r="r" b="b"/>
              <a:pathLst>
                <a:path w="492125" h="1068705">
                  <a:moveTo>
                    <a:pt x="491785" y="0"/>
                  </a:moveTo>
                  <a:lnTo>
                    <a:pt x="160148" y="0"/>
                  </a:lnTo>
                  <a:lnTo>
                    <a:pt x="0" y="1068026"/>
                  </a:lnTo>
                  <a:lnTo>
                    <a:pt x="0" y="1068382"/>
                  </a:lnTo>
                  <a:lnTo>
                    <a:pt x="491785" y="0"/>
                  </a:lnTo>
                  <a:close/>
                </a:path>
              </a:pathLst>
            </a:custGeom>
            <a:solidFill>
              <a:srgbClr val="D1D3D4">
                <a:alpha val="182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92F912BF-3FEE-4CF2-B1A4-79F776A19C1C}"/>
                </a:ext>
              </a:extLst>
            </p:cNvPr>
            <p:cNvSpPr/>
            <p:nvPr/>
          </p:nvSpPr>
          <p:spPr>
            <a:xfrm>
              <a:off x="537763" y="782306"/>
              <a:ext cx="93408" cy="9342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88DBC70C-ABC2-44DC-820C-03DC51F4CB29}"/>
                </a:ext>
              </a:extLst>
            </p:cNvPr>
            <p:cNvSpPr/>
            <p:nvPr/>
          </p:nvSpPr>
          <p:spPr>
            <a:xfrm>
              <a:off x="584575" y="0"/>
              <a:ext cx="887094" cy="1068705"/>
            </a:xfrm>
            <a:custGeom>
              <a:avLst/>
              <a:gdLst/>
              <a:ahLst/>
              <a:cxnLst/>
              <a:rect l="l" t="t" r="r" b="b"/>
              <a:pathLst>
                <a:path w="887094" h="1068705">
                  <a:moveTo>
                    <a:pt x="886628" y="0"/>
                  </a:moveTo>
                  <a:lnTo>
                    <a:pt x="415208" y="0"/>
                  </a:lnTo>
                  <a:lnTo>
                    <a:pt x="0" y="828828"/>
                  </a:lnTo>
                  <a:lnTo>
                    <a:pt x="0" y="829069"/>
                  </a:lnTo>
                  <a:lnTo>
                    <a:pt x="726401" y="1068566"/>
                  </a:lnTo>
                  <a:lnTo>
                    <a:pt x="886628" y="0"/>
                  </a:lnTo>
                  <a:close/>
                </a:path>
              </a:pathLst>
            </a:custGeom>
            <a:solidFill>
              <a:srgbClr val="D1D3D4">
                <a:alpha val="121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0DC8D5B6-7A4A-4DC3-91E8-7ABF68764455}"/>
                </a:ext>
              </a:extLst>
            </p:cNvPr>
            <p:cNvSpPr/>
            <p:nvPr/>
          </p:nvSpPr>
          <p:spPr>
            <a:xfrm>
              <a:off x="6631766" y="578519"/>
              <a:ext cx="83108" cy="8304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46AB82D5-2F0D-47E7-8D0C-025B3F4E7491}"/>
                </a:ext>
              </a:extLst>
            </p:cNvPr>
            <p:cNvSpPr/>
            <p:nvPr/>
          </p:nvSpPr>
          <p:spPr>
            <a:xfrm>
              <a:off x="5755542" y="285456"/>
              <a:ext cx="86385" cy="863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7BED2D08-6DE8-4A3D-B9BB-E508A2875103}"/>
                </a:ext>
              </a:extLst>
            </p:cNvPr>
            <p:cNvSpPr/>
            <p:nvPr/>
          </p:nvSpPr>
          <p:spPr>
            <a:xfrm>
              <a:off x="5798820" y="0"/>
              <a:ext cx="402590" cy="328930"/>
            </a:xfrm>
            <a:custGeom>
              <a:avLst/>
              <a:gdLst/>
              <a:ahLst/>
              <a:cxnLst/>
              <a:rect l="l" t="t" r="r" b="b"/>
              <a:pathLst>
                <a:path w="402589" h="328930">
                  <a:moveTo>
                    <a:pt x="402034" y="0"/>
                  </a:moveTo>
                  <a:lnTo>
                    <a:pt x="353117" y="0"/>
                  </a:lnTo>
                  <a:lnTo>
                    <a:pt x="0" y="328532"/>
                  </a:lnTo>
                  <a:lnTo>
                    <a:pt x="402034" y="0"/>
                  </a:lnTo>
                  <a:close/>
                </a:path>
              </a:pathLst>
            </a:custGeom>
            <a:solidFill>
              <a:srgbClr val="D1D3D4">
                <a:alpha val="198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716A8A1E-54CC-4B59-AAE1-A86ED06EC29F}"/>
                </a:ext>
              </a:extLst>
            </p:cNvPr>
            <p:cNvSpPr/>
            <p:nvPr/>
          </p:nvSpPr>
          <p:spPr>
            <a:xfrm>
              <a:off x="6671101" y="323928"/>
              <a:ext cx="87350" cy="8728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CFBDD296-FD24-4A67-ADA4-0140269A9BC4}"/>
                </a:ext>
              </a:extLst>
            </p:cNvPr>
            <p:cNvSpPr/>
            <p:nvPr/>
          </p:nvSpPr>
          <p:spPr>
            <a:xfrm>
              <a:off x="7065247" y="372121"/>
              <a:ext cx="93738" cy="9364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DC1D5E8B-2E84-43F4-9C13-3B9E9C62B864}"/>
                </a:ext>
              </a:extLst>
            </p:cNvPr>
            <p:cNvSpPr/>
            <p:nvPr/>
          </p:nvSpPr>
          <p:spPr>
            <a:xfrm>
              <a:off x="6714782" y="0"/>
              <a:ext cx="443865" cy="367665"/>
            </a:xfrm>
            <a:custGeom>
              <a:avLst/>
              <a:gdLst/>
              <a:ahLst/>
              <a:cxnLst/>
              <a:rect l="l" t="t" r="r" b="b"/>
              <a:pathLst>
                <a:path w="443865" h="367665">
                  <a:moveTo>
                    <a:pt x="443546" y="0"/>
                  </a:moveTo>
                  <a:lnTo>
                    <a:pt x="204984" y="0"/>
                  </a:lnTo>
                  <a:lnTo>
                    <a:pt x="0" y="367529"/>
                  </a:lnTo>
                  <a:lnTo>
                    <a:pt x="443546" y="0"/>
                  </a:lnTo>
                  <a:close/>
                </a:path>
              </a:pathLst>
            </a:custGeom>
            <a:solidFill>
              <a:srgbClr val="D1D3D4">
                <a:alpha val="140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415B5E85-CFE9-43EC-9AFA-E8CA1AF9E255}"/>
                </a:ext>
              </a:extLst>
            </p:cNvPr>
            <p:cNvSpPr/>
            <p:nvPr/>
          </p:nvSpPr>
          <p:spPr>
            <a:xfrm>
              <a:off x="5631127" y="572119"/>
              <a:ext cx="88493" cy="8850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6">
              <a:extLst>
                <a:ext uri="{FF2B5EF4-FFF2-40B4-BE49-F238E27FC236}">
                  <a16:creationId xmlns:a16="http://schemas.microsoft.com/office/drawing/2014/main" id="{BF6C0FDE-993B-4972-B240-814F274D8AEA}"/>
                </a:ext>
              </a:extLst>
            </p:cNvPr>
            <p:cNvSpPr/>
            <p:nvPr/>
          </p:nvSpPr>
          <p:spPr>
            <a:xfrm>
              <a:off x="5675464" y="0"/>
              <a:ext cx="1210310" cy="620395"/>
            </a:xfrm>
            <a:custGeom>
              <a:avLst/>
              <a:gdLst/>
              <a:ahLst/>
              <a:cxnLst/>
              <a:rect l="l" t="t" r="r" b="b"/>
              <a:pathLst>
                <a:path w="1210309" h="620395">
                  <a:moveTo>
                    <a:pt x="1209757" y="0"/>
                  </a:moveTo>
                  <a:lnTo>
                    <a:pt x="591524" y="0"/>
                  </a:lnTo>
                  <a:lnTo>
                    <a:pt x="0" y="616281"/>
                  </a:lnTo>
                  <a:lnTo>
                    <a:pt x="997837" y="620029"/>
                  </a:lnTo>
                  <a:lnTo>
                    <a:pt x="1209757" y="0"/>
                  </a:lnTo>
                  <a:close/>
                </a:path>
              </a:pathLst>
            </a:custGeom>
            <a:solidFill>
              <a:srgbClr val="D1D3D4">
                <a:alpha val="67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7">
              <a:extLst>
                <a:ext uri="{FF2B5EF4-FFF2-40B4-BE49-F238E27FC236}">
                  <a16:creationId xmlns:a16="http://schemas.microsoft.com/office/drawing/2014/main" id="{285A4E93-192D-4100-8671-886CEF7C9F10}"/>
                </a:ext>
              </a:extLst>
            </p:cNvPr>
            <p:cNvSpPr/>
            <p:nvPr/>
          </p:nvSpPr>
          <p:spPr>
            <a:xfrm>
              <a:off x="5675465" y="0"/>
              <a:ext cx="671195" cy="616585"/>
            </a:xfrm>
            <a:custGeom>
              <a:avLst/>
              <a:gdLst/>
              <a:ahLst/>
              <a:cxnLst/>
              <a:rect l="l" t="t" r="r" b="b"/>
              <a:pathLst>
                <a:path w="671195" h="616585">
                  <a:moveTo>
                    <a:pt x="671015" y="0"/>
                  </a:moveTo>
                  <a:lnTo>
                    <a:pt x="591516" y="0"/>
                  </a:lnTo>
                  <a:lnTo>
                    <a:pt x="0" y="616276"/>
                  </a:lnTo>
                  <a:lnTo>
                    <a:pt x="671015" y="0"/>
                  </a:lnTo>
                  <a:close/>
                </a:path>
              </a:pathLst>
            </a:custGeom>
            <a:solidFill>
              <a:srgbClr val="D1D3D4">
                <a:alpha val="60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C4ADB251-6E39-417D-85AD-851F44E8D9B1}"/>
                </a:ext>
              </a:extLst>
            </p:cNvPr>
            <p:cNvSpPr/>
            <p:nvPr/>
          </p:nvSpPr>
          <p:spPr>
            <a:xfrm>
              <a:off x="5675464" y="0"/>
              <a:ext cx="1244600" cy="616585"/>
            </a:xfrm>
            <a:custGeom>
              <a:avLst/>
              <a:gdLst/>
              <a:ahLst/>
              <a:cxnLst/>
              <a:rect l="l" t="t" r="r" b="b"/>
              <a:pathLst>
                <a:path w="1244600" h="616585">
                  <a:moveTo>
                    <a:pt x="1244291" y="0"/>
                  </a:moveTo>
                  <a:lnTo>
                    <a:pt x="671008" y="0"/>
                  </a:lnTo>
                  <a:lnTo>
                    <a:pt x="0" y="616282"/>
                  </a:lnTo>
                  <a:lnTo>
                    <a:pt x="1039290" y="367554"/>
                  </a:lnTo>
                  <a:lnTo>
                    <a:pt x="1244291" y="0"/>
                  </a:lnTo>
                  <a:close/>
                </a:path>
              </a:pathLst>
            </a:custGeom>
            <a:solidFill>
              <a:srgbClr val="D1D3D4">
                <a:alpha val="38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9">
              <a:extLst>
                <a:ext uri="{FF2B5EF4-FFF2-40B4-BE49-F238E27FC236}">
                  <a16:creationId xmlns:a16="http://schemas.microsoft.com/office/drawing/2014/main" id="{C8F5EB5F-BC72-4B93-94F6-3F0D4070FFDA}"/>
                </a:ext>
              </a:extLst>
            </p:cNvPr>
            <p:cNvSpPr/>
            <p:nvPr/>
          </p:nvSpPr>
          <p:spPr>
            <a:xfrm>
              <a:off x="6283914" y="612932"/>
              <a:ext cx="396875" cy="777240"/>
            </a:xfrm>
            <a:custGeom>
              <a:avLst/>
              <a:gdLst/>
              <a:ahLst/>
              <a:cxnLst/>
              <a:rect l="l" t="t" r="r" b="b"/>
              <a:pathLst>
                <a:path w="396875" h="777240">
                  <a:moveTo>
                    <a:pt x="389039" y="0"/>
                  </a:moveTo>
                  <a:lnTo>
                    <a:pt x="385317" y="1219"/>
                  </a:lnTo>
                  <a:lnTo>
                    <a:pt x="0" y="769975"/>
                  </a:lnTo>
                  <a:lnTo>
                    <a:pt x="1295" y="773811"/>
                  </a:lnTo>
                  <a:lnTo>
                    <a:pt x="7607" y="776935"/>
                  </a:lnTo>
                  <a:lnTo>
                    <a:pt x="11417" y="775677"/>
                  </a:lnTo>
                  <a:lnTo>
                    <a:pt x="396659" y="6781"/>
                  </a:lnTo>
                  <a:lnTo>
                    <a:pt x="395262" y="2984"/>
                  </a:lnTo>
                  <a:close/>
                </a:path>
              </a:pathLst>
            </a:custGeom>
            <a:solidFill>
              <a:srgbClr val="D1D3D4">
                <a:alpha val="69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0">
              <a:extLst>
                <a:ext uri="{FF2B5EF4-FFF2-40B4-BE49-F238E27FC236}">
                  <a16:creationId xmlns:a16="http://schemas.microsoft.com/office/drawing/2014/main" id="{D476583F-535C-4969-B65F-C18358ADB587}"/>
                </a:ext>
              </a:extLst>
            </p:cNvPr>
            <p:cNvSpPr/>
            <p:nvPr/>
          </p:nvSpPr>
          <p:spPr>
            <a:xfrm>
              <a:off x="4651387" y="0"/>
              <a:ext cx="170180" cy="558165"/>
            </a:xfrm>
            <a:custGeom>
              <a:avLst/>
              <a:gdLst/>
              <a:ahLst/>
              <a:cxnLst/>
              <a:rect l="l" t="t" r="r" b="b"/>
              <a:pathLst>
                <a:path w="170179" h="558165">
                  <a:moveTo>
                    <a:pt x="170125" y="0"/>
                  </a:moveTo>
                  <a:lnTo>
                    <a:pt x="156837" y="0"/>
                  </a:lnTo>
                  <a:lnTo>
                    <a:pt x="0" y="550215"/>
                  </a:lnTo>
                  <a:lnTo>
                    <a:pt x="0" y="554526"/>
                  </a:lnTo>
                  <a:lnTo>
                    <a:pt x="1205" y="556660"/>
                  </a:lnTo>
                  <a:lnTo>
                    <a:pt x="5577" y="557860"/>
                  </a:lnTo>
                  <a:lnTo>
                    <a:pt x="9105" y="557860"/>
                  </a:lnTo>
                  <a:lnTo>
                    <a:pt x="11454" y="556571"/>
                  </a:lnTo>
                  <a:lnTo>
                    <a:pt x="12419" y="553244"/>
                  </a:lnTo>
                  <a:lnTo>
                    <a:pt x="170125" y="0"/>
                  </a:lnTo>
                  <a:close/>
                </a:path>
              </a:pathLst>
            </a:custGeom>
            <a:solidFill>
              <a:srgbClr val="D1D3D4">
                <a:alpha val="214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1">
              <a:extLst>
                <a:ext uri="{FF2B5EF4-FFF2-40B4-BE49-F238E27FC236}">
                  <a16:creationId xmlns:a16="http://schemas.microsoft.com/office/drawing/2014/main" id="{E56D6C6C-8380-4AC8-B12E-B47ABEC2FE05}"/>
                </a:ext>
              </a:extLst>
            </p:cNvPr>
            <p:cNvSpPr/>
            <p:nvPr/>
          </p:nvSpPr>
          <p:spPr>
            <a:xfrm>
              <a:off x="5022506" y="0"/>
              <a:ext cx="62865" cy="334645"/>
            </a:xfrm>
            <a:custGeom>
              <a:avLst/>
              <a:gdLst/>
              <a:ahLst/>
              <a:cxnLst/>
              <a:rect l="l" t="t" r="r" b="b"/>
              <a:pathLst>
                <a:path w="62864" h="334645">
                  <a:moveTo>
                    <a:pt x="12897" y="0"/>
                  </a:moveTo>
                  <a:lnTo>
                    <a:pt x="0" y="0"/>
                  </a:lnTo>
                  <a:lnTo>
                    <a:pt x="49797" y="329187"/>
                  </a:lnTo>
                  <a:lnTo>
                    <a:pt x="50470" y="332641"/>
                  </a:lnTo>
                  <a:lnTo>
                    <a:pt x="52999" y="334314"/>
                  </a:lnTo>
                  <a:lnTo>
                    <a:pt x="56778" y="334314"/>
                  </a:lnTo>
                  <a:lnTo>
                    <a:pt x="60516" y="333581"/>
                  </a:lnTo>
                  <a:lnTo>
                    <a:pt x="62522" y="330864"/>
                  </a:lnTo>
                  <a:lnTo>
                    <a:pt x="62408" y="327307"/>
                  </a:lnTo>
                  <a:lnTo>
                    <a:pt x="12897" y="0"/>
                  </a:lnTo>
                  <a:close/>
                </a:path>
              </a:pathLst>
            </a:custGeom>
            <a:solidFill>
              <a:srgbClr val="D1D3D4">
                <a:alpha val="293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2">
              <a:extLst>
                <a:ext uri="{FF2B5EF4-FFF2-40B4-BE49-F238E27FC236}">
                  <a16:creationId xmlns:a16="http://schemas.microsoft.com/office/drawing/2014/main" id="{5E34FDE2-8B5D-44E7-A229-6A27DF5C4A08}"/>
                </a:ext>
              </a:extLst>
            </p:cNvPr>
            <p:cNvSpPr/>
            <p:nvPr/>
          </p:nvSpPr>
          <p:spPr>
            <a:xfrm>
              <a:off x="4641448" y="1463028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5">
                  <a:moveTo>
                    <a:pt x="2514" y="0"/>
                  </a:moveTo>
                  <a:lnTo>
                    <a:pt x="0" y="2273"/>
                  </a:lnTo>
                  <a:lnTo>
                    <a:pt x="8737" y="11544"/>
                  </a:lnTo>
                  <a:lnTo>
                    <a:pt x="11302" y="9080"/>
                  </a:lnTo>
                  <a:lnTo>
                    <a:pt x="11302" y="5067"/>
                  </a:lnTo>
                  <a:lnTo>
                    <a:pt x="6426" y="152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D1D3D4">
                <a:alpha val="174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3">
              <a:extLst>
                <a:ext uri="{FF2B5EF4-FFF2-40B4-BE49-F238E27FC236}">
                  <a16:creationId xmlns:a16="http://schemas.microsoft.com/office/drawing/2014/main" id="{C6E48181-0054-4AC5-A909-ACA477DBF890}"/>
                </a:ext>
              </a:extLst>
            </p:cNvPr>
            <p:cNvSpPr/>
            <p:nvPr/>
          </p:nvSpPr>
          <p:spPr>
            <a:xfrm>
              <a:off x="4650440" y="320929"/>
              <a:ext cx="435609" cy="238125"/>
            </a:xfrm>
            <a:custGeom>
              <a:avLst/>
              <a:gdLst/>
              <a:ahLst/>
              <a:cxnLst/>
              <a:rect l="l" t="t" r="r" b="b"/>
              <a:pathLst>
                <a:path w="435610" h="238125">
                  <a:moveTo>
                    <a:pt x="428269" y="0"/>
                  </a:moveTo>
                  <a:lnTo>
                    <a:pt x="1117" y="226606"/>
                  </a:lnTo>
                  <a:lnTo>
                    <a:pt x="0" y="230492"/>
                  </a:lnTo>
                  <a:lnTo>
                    <a:pt x="3340" y="236626"/>
                  </a:lnTo>
                  <a:lnTo>
                    <a:pt x="7137" y="237794"/>
                  </a:lnTo>
                  <a:lnTo>
                    <a:pt x="434301" y="11277"/>
                  </a:lnTo>
                  <a:lnTo>
                    <a:pt x="435495" y="7429"/>
                  </a:lnTo>
                  <a:lnTo>
                    <a:pt x="432130" y="1155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4">
              <a:extLst>
                <a:ext uri="{FF2B5EF4-FFF2-40B4-BE49-F238E27FC236}">
                  <a16:creationId xmlns:a16="http://schemas.microsoft.com/office/drawing/2014/main" id="{2BBEA909-13A4-40CA-9409-63C024BBDD26}"/>
                </a:ext>
              </a:extLst>
            </p:cNvPr>
            <p:cNvSpPr/>
            <p:nvPr/>
          </p:nvSpPr>
          <p:spPr>
            <a:xfrm>
              <a:off x="5071677" y="321314"/>
              <a:ext cx="1609090" cy="306070"/>
            </a:xfrm>
            <a:custGeom>
              <a:avLst/>
              <a:gdLst/>
              <a:ahLst/>
              <a:cxnLst/>
              <a:rect l="l" t="t" r="r" b="b"/>
              <a:pathLst>
                <a:path w="1609090" h="306070">
                  <a:moveTo>
                    <a:pt x="4622" y="0"/>
                  </a:moveTo>
                  <a:lnTo>
                    <a:pt x="1282" y="2260"/>
                  </a:lnTo>
                  <a:lnTo>
                    <a:pt x="0" y="9220"/>
                  </a:lnTo>
                  <a:lnTo>
                    <a:pt x="2324" y="12534"/>
                  </a:lnTo>
                  <a:lnTo>
                    <a:pt x="1603997" y="305650"/>
                  </a:lnTo>
                  <a:lnTo>
                    <a:pt x="1607337" y="303301"/>
                  </a:lnTo>
                  <a:lnTo>
                    <a:pt x="1608581" y="296392"/>
                  </a:lnTo>
                  <a:lnTo>
                    <a:pt x="1606270" y="293065"/>
                  </a:lnTo>
                  <a:close/>
                </a:path>
              </a:pathLst>
            </a:custGeom>
            <a:solidFill>
              <a:srgbClr val="D1D3D4">
                <a:alpha val="333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5">
              <a:extLst>
                <a:ext uri="{FF2B5EF4-FFF2-40B4-BE49-F238E27FC236}">
                  <a16:creationId xmlns:a16="http://schemas.microsoft.com/office/drawing/2014/main" id="{FA2F0D71-DF22-4A49-BBEC-062653010FFD}"/>
                </a:ext>
              </a:extLst>
            </p:cNvPr>
            <p:cNvSpPr/>
            <p:nvPr/>
          </p:nvSpPr>
          <p:spPr>
            <a:xfrm>
              <a:off x="4639449" y="545184"/>
              <a:ext cx="24765" cy="931544"/>
            </a:xfrm>
            <a:custGeom>
              <a:avLst/>
              <a:gdLst/>
              <a:ahLst/>
              <a:cxnLst/>
              <a:rect l="l" t="t" r="r" b="b"/>
              <a:pathLst>
                <a:path w="24764" h="931544">
                  <a:moveTo>
                    <a:pt x="21691" y="0"/>
                  </a:moveTo>
                  <a:lnTo>
                    <a:pt x="14757" y="12"/>
                  </a:lnTo>
                  <a:lnTo>
                    <a:pt x="11912" y="2781"/>
                  </a:lnTo>
                  <a:lnTo>
                    <a:pt x="0" y="928217"/>
                  </a:lnTo>
                  <a:lnTo>
                    <a:pt x="2870" y="931049"/>
                  </a:lnTo>
                  <a:lnTo>
                    <a:pt x="9829" y="931049"/>
                  </a:lnTo>
                  <a:lnTo>
                    <a:pt x="12649" y="928306"/>
                  </a:lnTo>
                  <a:lnTo>
                    <a:pt x="24587" y="2870"/>
                  </a:lnTo>
                  <a:close/>
                </a:path>
              </a:pathLst>
            </a:custGeom>
            <a:solidFill>
              <a:srgbClr val="D1D3D4">
                <a:alpha val="412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6">
              <a:extLst>
                <a:ext uri="{FF2B5EF4-FFF2-40B4-BE49-F238E27FC236}">
                  <a16:creationId xmlns:a16="http://schemas.microsoft.com/office/drawing/2014/main" id="{96E05805-E5EF-4585-BF7B-6936C1997310}"/>
                </a:ext>
              </a:extLst>
            </p:cNvPr>
            <p:cNvSpPr/>
            <p:nvPr/>
          </p:nvSpPr>
          <p:spPr>
            <a:xfrm>
              <a:off x="3261702" y="1058386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8331" y="0"/>
                  </a:moveTo>
                  <a:lnTo>
                    <a:pt x="1701" y="2400"/>
                  </a:lnTo>
                  <a:lnTo>
                    <a:pt x="0" y="6057"/>
                  </a:lnTo>
                  <a:lnTo>
                    <a:pt x="1206" y="9359"/>
                  </a:lnTo>
                  <a:lnTo>
                    <a:pt x="13182" y="5016"/>
                  </a:lnTo>
                  <a:lnTo>
                    <a:pt x="11988" y="1676"/>
                  </a:lnTo>
                  <a:lnTo>
                    <a:pt x="8331" y="0"/>
                  </a:lnTo>
                  <a:close/>
                </a:path>
              </a:pathLst>
            </a:custGeom>
            <a:solidFill>
              <a:srgbClr val="D1D3D4">
                <a:alpha val="69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7">
              <a:extLst>
                <a:ext uri="{FF2B5EF4-FFF2-40B4-BE49-F238E27FC236}">
                  <a16:creationId xmlns:a16="http://schemas.microsoft.com/office/drawing/2014/main" id="{9AAF926C-0F09-4FB8-A167-78E8D9BE5072}"/>
                </a:ext>
              </a:extLst>
            </p:cNvPr>
            <p:cNvSpPr/>
            <p:nvPr/>
          </p:nvSpPr>
          <p:spPr>
            <a:xfrm>
              <a:off x="4638606" y="321274"/>
              <a:ext cx="447675" cy="1156335"/>
            </a:xfrm>
            <a:custGeom>
              <a:avLst/>
              <a:gdLst/>
              <a:ahLst/>
              <a:cxnLst/>
              <a:rect l="l" t="t" r="r" b="b"/>
              <a:pathLst>
                <a:path w="447675" h="1156335">
                  <a:moveTo>
                    <a:pt x="438848" y="0"/>
                  </a:moveTo>
                  <a:lnTo>
                    <a:pt x="435305" y="1562"/>
                  </a:lnTo>
                  <a:lnTo>
                    <a:pt x="0" y="1149680"/>
                  </a:lnTo>
                  <a:lnTo>
                    <a:pt x="1676" y="1153413"/>
                  </a:lnTo>
                  <a:lnTo>
                    <a:pt x="8280" y="1155915"/>
                  </a:lnTo>
                  <a:lnTo>
                    <a:pt x="11925" y="1154252"/>
                  </a:lnTo>
                  <a:lnTo>
                    <a:pt x="447128" y="5892"/>
                  </a:lnTo>
                  <a:lnTo>
                    <a:pt x="445363" y="2260"/>
                  </a:lnTo>
                  <a:close/>
                </a:path>
              </a:pathLst>
            </a:custGeom>
            <a:solidFill>
              <a:srgbClr val="D1D3D4">
                <a:alpha val="263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8">
              <a:extLst>
                <a:ext uri="{FF2B5EF4-FFF2-40B4-BE49-F238E27FC236}">
                  <a16:creationId xmlns:a16="http://schemas.microsoft.com/office/drawing/2014/main" id="{22E41D16-F4A6-40E0-9786-F31BDB0FF596}"/>
                </a:ext>
              </a:extLst>
            </p:cNvPr>
            <p:cNvSpPr/>
            <p:nvPr/>
          </p:nvSpPr>
          <p:spPr>
            <a:xfrm>
              <a:off x="4475224" y="0"/>
              <a:ext cx="189230" cy="558165"/>
            </a:xfrm>
            <a:custGeom>
              <a:avLst/>
              <a:gdLst/>
              <a:ahLst/>
              <a:cxnLst/>
              <a:rect l="l" t="t" r="r" b="b"/>
              <a:pathLst>
                <a:path w="189229" h="558165">
                  <a:moveTo>
                    <a:pt x="13407" y="0"/>
                  </a:moveTo>
                  <a:lnTo>
                    <a:pt x="0" y="0"/>
                  </a:lnTo>
                  <a:lnTo>
                    <a:pt x="176372" y="553444"/>
                  </a:lnTo>
                  <a:lnTo>
                    <a:pt x="177414" y="556758"/>
                  </a:lnTo>
                  <a:lnTo>
                    <a:pt x="179642" y="557923"/>
                  </a:lnTo>
                  <a:lnTo>
                    <a:pt x="183267" y="557923"/>
                  </a:lnTo>
                  <a:lnTo>
                    <a:pt x="187739" y="556479"/>
                  </a:lnTo>
                  <a:lnTo>
                    <a:pt x="188926" y="554225"/>
                  </a:lnTo>
                  <a:lnTo>
                    <a:pt x="188926" y="550777"/>
                  </a:lnTo>
                  <a:lnTo>
                    <a:pt x="13407" y="0"/>
                  </a:lnTo>
                  <a:close/>
                </a:path>
              </a:pathLst>
            </a:custGeom>
            <a:solidFill>
              <a:srgbClr val="D1D3D4">
                <a:alpha val="303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9">
              <a:extLst>
                <a:ext uri="{FF2B5EF4-FFF2-40B4-BE49-F238E27FC236}">
                  <a16:creationId xmlns:a16="http://schemas.microsoft.com/office/drawing/2014/main" id="{4126AEE4-277B-43BB-88DB-1800878D7F7E}"/>
                </a:ext>
              </a:extLst>
            </p:cNvPr>
            <p:cNvSpPr/>
            <p:nvPr/>
          </p:nvSpPr>
          <p:spPr>
            <a:xfrm>
              <a:off x="3261746" y="544333"/>
              <a:ext cx="1403350" cy="528955"/>
            </a:xfrm>
            <a:custGeom>
              <a:avLst/>
              <a:gdLst/>
              <a:ahLst/>
              <a:cxnLst/>
              <a:rect l="l" t="t" r="r" b="b"/>
              <a:pathLst>
                <a:path w="1403350" h="528955">
                  <a:moveTo>
                    <a:pt x="1396949" y="0"/>
                  </a:moveTo>
                  <a:lnTo>
                    <a:pt x="1651" y="516521"/>
                  </a:lnTo>
                  <a:lnTo>
                    <a:pt x="0" y="520217"/>
                  </a:lnTo>
                  <a:lnTo>
                    <a:pt x="2540" y="526757"/>
                  </a:lnTo>
                  <a:lnTo>
                    <a:pt x="6121" y="528370"/>
                  </a:lnTo>
                  <a:lnTo>
                    <a:pt x="1401419" y="11887"/>
                  </a:lnTo>
                  <a:lnTo>
                    <a:pt x="1403070" y="8166"/>
                  </a:lnTo>
                  <a:lnTo>
                    <a:pt x="1400543" y="1689"/>
                  </a:lnTo>
                  <a:close/>
                </a:path>
              </a:pathLst>
            </a:custGeom>
            <a:solidFill>
              <a:srgbClr val="D1D3D4">
                <a:alpha val="558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0">
              <a:extLst>
                <a:ext uri="{FF2B5EF4-FFF2-40B4-BE49-F238E27FC236}">
                  <a16:creationId xmlns:a16="http://schemas.microsoft.com/office/drawing/2014/main" id="{28C96530-FFBC-4BE4-B65B-28636B5B2DF5}"/>
                </a:ext>
              </a:extLst>
            </p:cNvPr>
            <p:cNvSpPr/>
            <p:nvPr/>
          </p:nvSpPr>
          <p:spPr>
            <a:xfrm>
              <a:off x="3997871" y="544328"/>
              <a:ext cx="667385" cy="332740"/>
            </a:xfrm>
            <a:custGeom>
              <a:avLst/>
              <a:gdLst/>
              <a:ahLst/>
              <a:cxnLst/>
              <a:rect l="l" t="t" r="r" b="b"/>
              <a:pathLst>
                <a:path w="667385" h="332740">
                  <a:moveTo>
                    <a:pt x="660095" y="0"/>
                  </a:moveTo>
                  <a:lnTo>
                    <a:pt x="1193" y="321436"/>
                  </a:lnTo>
                  <a:lnTo>
                    <a:pt x="0" y="325297"/>
                  </a:lnTo>
                  <a:lnTo>
                    <a:pt x="3162" y="331457"/>
                  </a:lnTo>
                  <a:lnTo>
                    <a:pt x="6832" y="332727"/>
                  </a:lnTo>
                  <a:lnTo>
                    <a:pt x="665721" y="11264"/>
                  </a:lnTo>
                  <a:lnTo>
                    <a:pt x="666953" y="7429"/>
                  </a:lnTo>
                  <a:lnTo>
                    <a:pt x="663765" y="1257"/>
                  </a:lnTo>
                  <a:close/>
                </a:path>
              </a:pathLst>
            </a:custGeom>
            <a:solidFill>
              <a:srgbClr val="D1D3D4">
                <a:alpha val="413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1">
              <a:extLst>
                <a:ext uri="{FF2B5EF4-FFF2-40B4-BE49-F238E27FC236}">
                  <a16:creationId xmlns:a16="http://schemas.microsoft.com/office/drawing/2014/main" id="{E864F482-6D7B-4804-A5CC-5EF456589423}"/>
                </a:ext>
              </a:extLst>
            </p:cNvPr>
            <p:cNvSpPr/>
            <p:nvPr/>
          </p:nvSpPr>
          <p:spPr>
            <a:xfrm>
              <a:off x="6667106" y="0"/>
              <a:ext cx="225425" cy="626745"/>
            </a:xfrm>
            <a:custGeom>
              <a:avLst/>
              <a:gdLst/>
              <a:ahLst/>
              <a:cxnLst/>
              <a:rect l="l" t="t" r="r" b="b"/>
              <a:pathLst>
                <a:path w="225425" h="626745">
                  <a:moveTo>
                    <a:pt x="224894" y="0"/>
                  </a:moveTo>
                  <a:lnTo>
                    <a:pt x="211409" y="0"/>
                  </a:lnTo>
                  <a:lnTo>
                    <a:pt x="190" y="617993"/>
                  </a:lnTo>
                  <a:lnTo>
                    <a:pt x="0" y="618673"/>
                  </a:lnTo>
                  <a:lnTo>
                    <a:pt x="0" y="622750"/>
                  </a:lnTo>
                  <a:lnTo>
                    <a:pt x="1218" y="624915"/>
                  </a:lnTo>
                  <a:lnTo>
                    <a:pt x="5653" y="626160"/>
                  </a:lnTo>
                  <a:lnTo>
                    <a:pt x="9028" y="626160"/>
                  </a:lnTo>
                  <a:lnTo>
                    <a:pt x="11061" y="625156"/>
                  </a:lnTo>
                  <a:lnTo>
                    <a:pt x="12280" y="622108"/>
                  </a:lnTo>
                  <a:lnTo>
                    <a:pt x="224894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2">
              <a:extLst>
                <a:ext uri="{FF2B5EF4-FFF2-40B4-BE49-F238E27FC236}">
                  <a16:creationId xmlns:a16="http://schemas.microsoft.com/office/drawing/2014/main" id="{37052E4F-296B-4DE9-B466-35A880F59FB7}"/>
                </a:ext>
              </a:extLst>
            </p:cNvPr>
            <p:cNvSpPr/>
            <p:nvPr/>
          </p:nvSpPr>
          <p:spPr>
            <a:xfrm>
              <a:off x="4774799" y="0"/>
              <a:ext cx="310515" cy="334645"/>
            </a:xfrm>
            <a:custGeom>
              <a:avLst/>
              <a:gdLst/>
              <a:ahLst/>
              <a:cxnLst/>
              <a:rect l="l" t="t" r="r" b="b"/>
              <a:pathLst>
                <a:path w="310514" h="334645">
                  <a:moveTo>
                    <a:pt x="17151" y="0"/>
                  </a:moveTo>
                  <a:lnTo>
                    <a:pt x="0" y="0"/>
                  </a:lnTo>
                  <a:lnTo>
                    <a:pt x="300989" y="334606"/>
                  </a:lnTo>
                  <a:lnTo>
                    <a:pt x="306271" y="334606"/>
                  </a:lnTo>
                  <a:lnTo>
                    <a:pt x="308078" y="332983"/>
                  </a:lnTo>
                  <a:lnTo>
                    <a:pt x="310318" y="331011"/>
                  </a:lnTo>
                  <a:lnTo>
                    <a:pt x="310318" y="325919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D1D3D4">
                <a:alpha val="313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3">
              <a:extLst>
                <a:ext uri="{FF2B5EF4-FFF2-40B4-BE49-F238E27FC236}">
                  <a16:creationId xmlns:a16="http://schemas.microsoft.com/office/drawing/2014/main" id="{66C0B442-2225-4B0D-B8F8-7F4BE3334625}"/>
                </a:ext>
              </a:extLst>
            </p:cNvPr>
            <p:cNvSpPr/>
            <p:nvPr/>
          </p:nvSpPr>
          <p:spPr>
            <a:xfrm>
              <a:off x="4650775" y="321686"/>
              <a:ext cx="1155065" cy="236854"/>
            </a:xfrm>
            <a:custGeom>
              <a:avLst/>
              <a:gdLst/>
              <a:ahLst/>
              <a:cxnLst/>
              <a:rect l="l" t="t" r="r" b="b"/>
              <a:pathLst>
                <a:path w="1155064" h="236854">
                  <a:moveTo>
                    <a:pt x="1150188" y="0"/>
                  </a:moveTo>
                  <a:lnTo>
                    <a:pt x="2184" y="224269"/>
                  </a:lnTo>
                  <a:lnTo>
                    <a:pt x="0" y="227647"/>
                  </a:lnTo>
                  <a:lnTo>
                    <a:pt x="1435" y="234480"/>
                  </a:lnTo>
                  <a:lnTo>
                    <a:pt x="4724" y="236677"/>
                  </a:lnTo>
                  <a:lnTo>
                    <a:pt x="1152626" y="12534"/>
                  </a:lnTo>
                  <a:lnTo>
                    <a:pt x="1154899" y="9169"/>
                  </a:lnTo>
                  <a:lnTo>
                    <a:pt x="1153553" y="2235"/>
                  </a:lnTo>
                  <a:close/>
                </a:path>
              </a:pathLst>
            </a:custGeom>
            <a:solidFill>
              <a:srgbClr val="D1D3D4">
                <a:alpha val="201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4">
              <a:extLst>
                <a:ext uri="{FF2B5EF4-FFF2-40B4-BE49-F238E27FC236}">
                  <a16:creationId xmlns:a16="http://schemas.microsoft.com/office/drawing/2014/main" id="{F7AC65B4-63E4-4B49-BDA5-C5EC9D505C26}"/>
                </a:ext>
              </a:extLst>
            </p:cNvPr>
            <p:cNvSpPr/>
            <p:nvPr/>
          </p:nvSpPr>
          <p:spPr>
            <a:xfrm>
              <a:off x="3997726" y="321117"/>
              <a:ext cx="1088390" cy="556260"/>
            </a:xfrm>
            <a:custGeom>
              <a:avLst/>
              <a:gdLst/>
              <a:ahLst/>
              <a:cxnLst/>
              <a:rect l="l" t="t" r="r" b="b"/>
              <a:pathLst>
                <a:path w="1088389" h="556260">
                  <a:moveTo>
                    <a:pt x="1081087" y="0"/>
                  </a:moveTo>
                  <a:lnTo>
                    <a:pt x="1269" y="544664"/>
                  </a:lnTo>
                  <a:lnTo>
                    <a:pt x="0" y="548500"/>
                  </a:lnTo>
                  <a:lnTo>
                    <a:pt x="3174" y="554812"/>
                  </a:lnTo>
                  <a:lnTo>
                    <a:pt x="7023" y="556082"/>
                  </a:lnTo>
                  <a:lnTo>
                    <a:pt x="1086853" y="11163"/>
                  </a:lnTo>
                  <a:lnTo>
                    <a:pt x="1088008" y="7289"/>
                  </a:lnTo>
                  <a:lnTo>
                    <a:pt x="1084745" y="1181"/>
                  </a:lnTo>
                  <a:close/>
                </a:path>
              </a:pathLst>
            </a:custGeom>
            <a:solidFill>
              <a:srgbClr val="D1D3D4">
                <a:alpha val="220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5">
              <a:extLst>
                <a:ext uri="{FF2B5EF4-FFF2-40B4-BE49-F238E27FC236}">
                  <a16:creationId xmlns:a16="http://schemas.microsoft.com/office/drawing/2014/main" id="{A391F652-98CB-4691-8D7A-1BB2B9951E30}"/>
                </a:ext>
              </a:extLst>
            </p:cNvPr>
            <p:cNvSpPr/>
            <p:nvPr/>
          </p:nvSpPr>
          <p:spPr>
            <a:xfrm>
              <a:off x="5791533" y="321457"/>
              <a:ext cx="889000" cy="306070"/>
            </a:xfrm>
            <a:custGeom>
              <a:avLst/>
              <a:gdLst/>
              <a:ahLst/>
              <a:cxnLst/>
              <a:rect l="l" t="t" r="r" b="b"/>
              <a:pathLst>
                <a:path w="889000" h="306070">
                  <a:moveTo>
                    <a:pt x="5880" y="0"/>
                  </a:moveTo>
                  <a:lnTo>
                    <a:pt x="2260" y="1778"/>
                  </a:lnTo>
                  <a:lnTo>
                    <a:pt x="0" y="8496"/>
                  </a:lnTo>
                  <a:lnTo>
                    <a:pt x="1828" y="12090"/>
                  </a:lnTo>
                  <a:lnTo>
                    <a:pt x="883170" y="305650"/>
                  </a:lnTo>
                  <a:lnTo>
                    <a:pt x="886739" y="303758"/>
                  </a:lnTo>
                  <a:lnTo>
                    <a:pt x="888745" y="297103"/>
                  </a:lnTo>
                  <a:lnTo>
                    <a:pt x="886993" y="293687"/>
                  </a:lnTo>
                  <a:close/>
                </a:path>
              </a:pathLst>
            </a:custGeom>
            <a:solidFill>
              <a:srgbClr val="D1D3D4">
                <a:alpha val="309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6">
              <a:extLst>
                <a:ext uri="{FF2B5EF4-FFF2-40B4-BE49-F238E27FC236}">
                  <a16:creationId xmlns:a16="http://schemas.microsoft.com/office/drawing/2014/main" id="{C02CD44A-55D1-4CF2-8FDA-348C74BCB9C9}"/>
                </a:ext>
              </a:extLst>
            </p:cNvPr>
            <p:cNvSpPr/>
            <p:nvPr/>
          </p:nvSpPr>
          <p:spPr>
            <a:xfrm>
              <a:off x="5072274" y="321891"/>
              <a:ext cx="732790" cy="13335"/>
            </a:xfrm>
            <a:custGeom>
              <a:avLst/>
              <a:gdLst/>
              <a:ahLst/>
              <a:cxnLst/>
              <a:rect l="l" t="t" r="r" b="b"/>
              <a:pathLst>
                <a:path w="732789" h="13335">
                  <a:moveTo>
                    <a:pt x="2832" y="0"/>
                  </a:moveTo>
                  <a:lnTo>
                    <a:pt x="0" y="2920"/>
                  </a:lnTo>
                  <a:lnTo>
                    <a:pt x="63" y="9880"/>
                  </a:lnTo>
                  <a:lnTo>
                    <a:pt x="2844" y="12649"/>
                  </a:lnTo>
                  <a:lnTo>
                    <a:pt x="729957" y="13119"/>
                  </a:lnTo>
                  <a:lnTo>
                    <a:pt x="732789" y="10172"/>
                  </a:lnTo>
                  <a:lnTo>
                    <a:pt x="732713" y="3213"/>
                  </a:lnTo>
                  <a:lnTo>
                    <a:pt x="729919" y="444"/>
                  </a:lnTo>
                  <a:close/>
                </a:path>
              </a:pathLst>
            </a:custGeom>
            <a:solidFill>
              <a:srgbClr val="D1D3D4">
                <a:alpha val="451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7">
              <a:extLst>
                <a:ext uri="{FF2B5EF4-FFF2-40B4-BE49-F238E27FC236}">
                  <a16:creationId xmlns:a16="http://schemas.microsoft.com/office/drawing/2014/main" id="{6B805868-6C17-4BAA-BA02-2604DFA70879}"/>
                </a:ext>
              </a:extLst>
            </p:cNvPr>
            <p:cNvSpPr/>
            <p:nvPr/>
          </p:nvSpPr>
          <p:spPr>
            <a:xfrm>
              <a:off x="3261896" y="1058519"/>
              <a:ext cx="1391285" cy="419100"/>
            </a:xfrm>
            <a:custGeom>
              <a:avLst/>
              <a:gdLst/>
              <a:ahLst/>
              <a:cxnLst/>
              <a:rect l="l" t="t" r="r" b="b"/>
              <a:pathLst>
                <a:path w="1391285" h="419100">
                  <a:moveTo>
                    <a:pt x="5397" y="0"/>
                  </a:moveTo>
                  <a:lnTo>
                    <a:pt x="1892" y="1981"/>
                  </a:lnTo>
                  <a:lnTo>
                    <a:pt x="0" y="8699"/>
                  </a:lnTo>
                  <a:lnTo>
                    <a:pt x="1905" y="12179"/>
                  </a:lnTo>
                  <a:lnTo>
                    <a:pt x="1385531" y="418528"/>
                  </a:lnTo>
                  <a:lnTo>
                    <a:pt x="1389037" y="416509"/>
                  </a:lnTo>
                  <a:lnTo>
                    <a:pt x="1390904" y="409778"/>
                  </a:lnTo>
                  <a:lnTo>
                    <a:pt x="1389024" y="406336"/>
                  </a:lnTo>
                  <a:close/>
                </a:path>
              </a:pathLst>
            </a:custGeom>
            <a:solidFill>
              <a:srgbClr val="D1D3D4">
                <a:alpha val="15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8">
              <a:extLst>
                <a:ext uri="{FF2B5EF4-FFF2-40B4-BE49-F238E27FC236}">
                  <a16:creationId xmlns:a16="http://schemas.microsoft.com/office/drawing/2014/main" id="{1AFBADFD-264A-4BD8-839B-58D0513E3D52}"/>
                </a:ext>
              </a:extLst>
            </p:cNvPr>
            <p:cNvSpPr/>
            <p:nvPr/>
          </p:nvSpPr>
          <p:spPr>
            <a:xfrm>
              <a:off x="3997978" y="862824"/>
              <a:ext cx="655320" cy="614680"/>
            </a:xfrm>
            <a:custGeom>
              <a:avLst/>
              <a:gdLst/>
              <a:ahLst/>
              <a:cxnLst/>
              <a:rect l="l" t="t" r="r" b="b"/>
              <a:pathLst>
                <a:path w="655320" h="614680">
                  <a:moveTo>
                    <a:pt x="8801" y="0"/>
                  </a:moveTo>
                  <a:lnTo>
                    <a:pt x="4775" y="203"/>
                  </a:lnTo>
                  <a:lnTo>
                    <a:pt x="0" y="5334"/>
                  </a:lnTo>
                  <a:lnTo>
                    <a:pt x="152" y="9321"/>
                  </a:lnTo>
                  <a:lnTo>
                    <a:pt x="646036" y="614222"/>
                  </a:lnTo>
                  <a:lnTo>
                    <a:pt x="650100" y="614095"/>
                  </a:lnTo>
                  <a:lnTo>
                    <a:pt x="654913" y="608926"/>
                  </a:lnTo>
                  <a:lnTo>
                    <a:pt x="654799" y="604875"/>
                  </a:lnTo>
                  <a:close/>
                </a:path>
              </a:pathLst>
            </a:custGeom>
            <a:solidFill>
              <a:srgbClr val="D1D3D4">
                <a:alpha val="459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9">
              <a:extLst>
                <a:ext uri="{FF2B5EF4-FFF2-40B4-BE49-F238E27FC236}">
                  <a16:creationId xmlns:a16="http://schemas.microsoft.com/office/drawing/2014/main" id="{7AB48D37-3ECF-44CB-9F99-BF760B543EC8}"/>
                </a:ext>
              </a:extLst>
            </p:cNvPr>
            <p:cNvSpPr/>
            <p:nvPr/>
          </p:nvSpPr>
          <p:spPr>
            <a:xfrm>
              <a:off x="2478387" y="0"/>
              <a:ext cx="797560" cy="1072515"/>
            </a:xfrm>
            <a:custGeom>
              <a:avLst/>
              <a:gdLst/>
              <a:ahLst/>
              <a:cxnLst/>
              <a:rect l="l" t="t" r="r" b="b"/>
              <a:pathLst>
                <a:path w="797560" h="1072515">
                  <a:moveTo>
                    <a:pt x="15832" y="0"/>
                  </a:moveTo>
                  <a:lnTo>
                    <a:pt x="0" y="0"/>
                  </a:lnTo>
                  <a:lnTo>
                    <a:pt x="785369" y="1069383"/>
                  </a:lnTo>
                  <a:lnTo>
                    <a:pt x="787334" y="1071956"/>
                  </a:lnTo>
                  <a:lnTo>
                    <a:pt x="792550" y="1071956"/>
                  </a:lnTo>
                  <a:lnTo>
                    <a:pt x="796955" y="1068613"/>
                  </a:lnTo>
                  <a:lnTo>
                    <a:pt x="796955" y="1063578"/>
                  </a:lnTo>
                  <a:lnTo>
                    <a:pt x="795656" y="1061776"/>
                  </a:lnTo>
                  <a:lnTo>
                    <a:pt x="15832" y="0"/>
                  </a:lnTo>
                  <a:close/>
                </a:path>
              </a:pathLst>
            </a:custGeom>
            <a:solidFill>
              <a:srgbClr val="D1D3D4">
                <a:alpha val="105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0">
              <a:extLst>
                <a:ext uri="{FF2B5EF4-FFF2-40B4-BE49-F238E27FC236}">
                  <a16:creationId xmlns:a16="http://schemas.microsoft.com/office/drawing/2014/main" id="{67290673-72F0-4476-ABE7-DB47A0F6E8A2}"/>
                </a:ext>
              </a:extLst>
            </p:cNvPr>
            <p:cNvSpPr/>
            <p:nvPr/>
          </p:nvSpPr>
          <p:spPr>
            <a:xfrm>
              <a:off x="6666443" y="360705"/>
              <a:ext cx="55244" cy="266700"/>
            </a:xfrm>
            <a:custGeom>
              <a:avLst/>
              <a:gdLst/>
              <a:ahLst/>
              <a:cxnLst/>
              <a:rect l="l" t="t" r="r" b="b"/>
              <a:pathLst>
                <a:path w="55245" h="266700">
                  <a:moveTo>
                    <a:pt x="45859" y="0"/>
                  </a:moveTo>
                  <a:lnTo>
                    <a:pt x="42583" y="2374"/>
                  </a:lnTo>
                  <a:lnTo>
                    <a:pt x="0" y="261772"/>
                  </a:lnTo>
                  <a:lnTo>
                    <a:pt x="2336" y="265048"/>
                  </a:lnTo>
                  <a:lnTo>
                    <a:pt x="9321" y="266217"/>
                  </a:lnTo>
                  <a:lnTo>
                    <a:pt x="12598" y="263867"/>
                  </a:lnTo>
                  <a:lnTo>
                    <a:pt x="55194" y="4444"/>
                  </a:lnTo>
                  <a:lnTo>
                    <a:pt x="52819" y="1130"/>
                  </a:lnTo>
                  <a:close/>
                </a:path>
              </a:pathLst>
            </a:custGeom>
            <a:solidFill>
              <a:srgbClr val="D1D3D4">
                <a:alpha val="475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1">
              <a:extLst>
                <a:ext uri="{FF2B5EF4-FFF2-40B4-BE49-F238E27FC236}">
                  <a16:creationId xmlns:a16="http://schemas.microsoft.com/office/drawing/2014/main" id="{AD89EA47-582A-4545-9297-40D8137CC4AC}"/>
                </a:ext>
              </a:extLst>
            </p:cNvPr>
            <p:cNvSpPr/>
            <p:nvPr/>
          </p:nvSpPr>
          <p:spPr>
            <a:xfrm>
              <a:off x="4638812" y="321616"/>
              <a:ext cx="1167130" cy="1155700"/>
            </a:xfrm>
            <a:custGeom>
              <a:avLst/>
              <a:gdLst/>
              <a:ahLst/>
              <a:cxnLst/>
              <a:rect l="l" t="t" r="r" b="b"/>
              <a:pathLst>
                <a:path w="1167129" h="1155700">
                  <a:moveTo>
                    <a:pt x="1161973" y="0"/>
                  </a:moveTo>
                  <a:lnTo>
                    <a:pt x="1157935" y="0"/>
                  </a:lnTo>
                  <a:lnTo>
                    <a:pt x="0" y="1146263"/>
                  </a:lnTo>
                  <a:lnTo>
                    <a:pt x="12" y="1150327"/>
                  </a:lnTo>
                  <a:lnTo>
                    <a:pt x="4940" y="1155331"/>
                  </a:lnTo>
                  <a:lnTo>
                    <a:pt x="9004" y="1155357"/>
                  </a:lnTo>
                  <a:lnTo>
                    <a:pt x="1166914" y="9080"/>
                  </a:lnTo>
                  <a:lnTo>
                    <a:pt x="1166952" y="5054"/>
                  </a:lnTo>
                  <a:close/>
                </a:path>
              </a:pathLst>
            </a:custGeom>
            <a:solidFill>
              <a:srgbClr val="D1D3D4">
                <a:alpha val="41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2">
              <a:extLst>
                <a:ext uri="{FF2B5EF4-FFF2-40B4-BE49-F238E27FC236}">
                  <a16:creationId xmlns:a16="http://schemas.microsoft.com/office/drawing/2014/main" id="{01FE9B26-0518-4CAF-B064-16BAEE1C3FE2}"/>
                </a:ext>
              </a:extLst>
            </p:cNvPr>
            <p:cNvSpPr/>
            <p:nvPr/>
          </p:nvSpPr>
          <p:spPr>
            <a:xfrm>
              <a:off x="4651055" y="544906"/>
              <a:ext cx="1031240" cy="78105"/>
            </a:xfrm>
            <a:custGeom>
              <a:avLst/>
              <a:gdLst/>
              <a:ahLst/>
              <a:cxnLst/>
              <a:rect l="l" t="t" r="r" b="b"/>
              <a:pathLst>
                <a:path w="1031239" h="78104">
                  <a:moveTo>
                    <a:pt x="3479" y="0"/>
                  </a:moveTo>
                  <a:lnTo>
                    <a:pt x="469" y="2666"/>
                  </a:lnTo>
                  <a:lnTo>
                    <a:pt x="0" y="9690"/>
                  </a:lnTo>
                  <a:lnTo>
                    <a:pt x="2692" y="12725"/>
                  </a:lnTo>
                  <a:lnTo>
                    <a:pt x="1027430" y="78041"/>
                  </a:lnTo>
                  <a:lnTo>
                    <a:pt x="1030465" y="75387"/>
                  </a:lnTo>
                  <a:lnTo>
                    <a:pt x="1030897" y="68351"/>
                  </a:lnTo>
                  <a:lnTo>
                    <a:pt x="1028255" y="65316"/>
                  </a:lnTo>
                  <a:close/>
                </a:path>
              </a:pathLst>
            </a:custGeom>
            <a:solidFill>
              <a:srgbClr val="D1D3D4">
                <a:alpha val="928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3">
              <a:extLst>
                <a:ext uri="{FF2B5EF4-FFF2-40B4-BE49-F238E27FC236}">
                  <a16:creationId xmlns:a16="http://schemas.microsoft.com/office/drawing/2014/main" id="{E883B31D-0A0F-4672-BFE0-3EB48681A4E5}"/>
                </a:ext>
              </a:extLst>
            </p:cNvPr>
            <p:cNvSpPr/>
            <p:nvPr/>
          </p:nvSpPr>
          <p:spPr>
            <a:xfrm>
              <a:off x="3998721" y="0"/>
              <a:ext cx="208279" cy="876935"/>
            </a:xfrm>
            <a:custGeom>
              <a:avLst/>
              <a:gdLst/>
              <a:ahLst/>
              <a:cxnLst/>
              <a:rect l="l" t="t" r="r" b="b"/>
              <a:pathLst>
                <a:path w="208279" h="876935">
                  <a:moveTo>
                    <a:pt x="207947" y="0"/>
                  </a:moveTo>
                  <a:lnTo>
                    <a:pt x="194854" y="0"/>
                  </a:lnTo>
                  <a:lnTo>
                    <a:pt x="0" y="868772"/>
                  </a:lnTo>
                  <a:lnTo>
                    <a:pt x="0" y="873049"/>
                  </a:lnTo>
                  <a:lnTo>
                    <a:pt x="1457" y="875381"/>
                  </a:lnTo>
                  <a:lnTo>
                    <a:pt x="5824" y="876312"/>
                  </a:lnTo>
                  <a:lnTo>
                    <a:pt x="9225" y="876312"/>
                  </a:lnTo>
                  <a:lnTo>
                    <a:pt x="11719" y="874734"/>
                  </a:lnTo>
                  <a:lnTo>
                    <a:pt x="12519" y="871292"/>
                  </a:lnTo>
                  <a:lnTo>
                    <a:pt x="207947" y="0"/>
                  </a:lnTo>
                  <a:close/>
                </a:path>
              </a:pathLst>
            </a:custGeom>
            <a:solidFill>
              <a:srgbClr val="D1D3D4">
                <a:alpha val="165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4">
              <a:extLst>
                <a:ext uri="{FF2B5EF4-FFF2-40B4-BE49-F238E27FC236}">
                  <a16:creationId xmlns:a16="http://schemas.microsoft.com/office/drawing/2014/main" id="{6E1FA5FD-F184-4BD0-A630-F8A1ABDB4E94}"/>
                </a:ext>
              </a:extLst>
            </p:cNvPr>
            <p:cNvSpPr/>
            <p:nvPr/>
          </p:nvSpPr>
          <p:spPr>
            <a:xfrm>
              <a:off x="2482377" y="0"/>
              <a:ext cx="197144" cy="24418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5">
              <a:extLst>
                <a:ext uri="{FF2B5EF4-FFF2-40B4-BE49-F238E27FC236}">
                  <a16:creationId xmlns:a16="http://schemas.microsoft.com/office/drawing/2014/main" id="{5AA04112-222A-44B0-8DE1-675A6B56009C}"/>
                </a:ext>
              </a:extLst>
            </p:cNvPr>
            <p:cNvSpPr/>
            <p:nvPr/>
          </p:nvSpPr>
          <p:spPr>
            <a:xfrm>
              <a:off x="5668964" y="609960"/>
              <a:ext cx="1010919" cy="16510"/>
            </a:xfrm>
            <a:custGeom>
              <a:avLst/>
              <a:gdLst/>
              <a:ahLst/>
              <a:cxnLst/>
              <a:rect l="l" t="t" r="r" b="b"/>
              <a:pathLst>
                <a:path w="1010920" h="16509">
                  <a:moveTo>
                    <a:pt x="2908" y="0"/>
                  </a:moveTo>
                  <a:lnTo>
                    <a:pt x="25" y="2857"/>
                  </a:lnTo>
                  <a:lnTo>
                    <a:pt x="0" y="9918"/>
                  </a:lnTo>
                  <a:lnTo>
                    <a:pt x="2857" y="12776"/>
                  </a:lnTo>
                  <a:lnTo>
                    <a:pt x="1007846" y="16408"/>
                  </a:lnTo>
                  <a:lnTo>
                    <a:pt x="1010665" y="13538"/>
                  </a:lnTo>
                  <a:lnTo>
                    <a:pt x="1010589" y="6553"/>
                  </a:lnTo>
                  <a:lnTo>
                    <a:pt x="1007808" y="3797"/>
                  </a:lnTo>
                  <a:close/>
                </a:path>
              </a:pathLst>
            </a:custGeom>
            <a:solidFill>
              <a:srgbClr val="D1D3D4">
                <a:alpha val="92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6">
              <a:extLst>
                <a:ext uri="{FF2B5EF4-FFF2-40B4-BE49-F238E27FC236}">
                  <a16:creationId xmlns:a16="http://schemas.microsoft.com/office/drawing/2014/main" id="{4FC4B817-6511-41A5-8F7C-1089C36582DD}"/>
                </a:ext>
              </a:extLst>
            </p:cNvPr>
            <p:cNvSpPr/>
            <p:nvPr/>
          </p:nvSpPr>
          <p:spPr>
            <a:xfrm>
              <a:off x="3261879" y="862881"/>
              <a:ext cx="750570" cy="210185"/>
            </a:xfrm>
            <a:custGeom>
              <a:avLst/>
              <a:gdLst/>
              <a:ahLst/>
              <a:cxnLst/>
              <a:rect l="l" t="t" r="r" b="b"/>
              <a:pathLst>
                <a:path w="750570" h="210184">
                  <a:moveTo>
                    <a:pt x="744842" y="0"/>
                  </a:moveTo>
                  <a:lnTo>
                    <a:pt x="1968" y="197497"/>
                  </a:lnTo>
                  <a:lnTo>
                    <a:pt x="0" y="201015"/>
                  </a:lnTo>
                  <a:lnTo>
                    <a:pt x="1917" y="207721"/>
                  </a:lnTo>
                  <a:lnTo>
                    <a:pt x="5295" y="209702"/>
                  </a:lnTo>
                  <a:lnTo>
                    <a:pt x="748156" y="12230"/>
                  </a:lnTo>
                  <a:lnTo>
                    <a:pt x="750138" y="8686"/>
                  </a:lnTo>
                  <a:lnTo>
                    <a:pt x="748245" y="1981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7">
              <a:extLst>
                <a:ext uri="{FF2B5EF4-FFF2-40B4-BE49-F238E27FC236}">
                  <a16:creationId xmlns:a16="http://schemas.microsoft.com/office/drawing/2014/main" id="{50EA4D42-3240-4975-8C90-8E0381373E47}"/>
                </a:ext>
              </a:extLst>
            </p:cNvPr>
            <p:cNvSpPr/>
            <p:nvPr/>
          </p:nvSpPr>
          <p:spPr>
            <a:xfrm>
              <a:off x="5071662" y="321117"/>
              <a:ext cx="610870" cy="302895"/>
            </a:xfrm>
            <a:custGeom>
              <a:avLst/>
              <a:gdLst/>
              <a:ahLst/>
              <a:cxnLst/>
              <a:rect l="l" t="t" r="r" b="b"/>
              <a:pathLst>
                <a:path w="610870" h="302895">
                  <a:moveTo>
                    <a:pt x="6464" y="0"/>
                  </a:moveTo>
                  <a:lnTo>
                    <a:pt x="2730" y="1485"/>
                  </a:lnTo>
                  <a:lnTo>
                    <a:pt x="0" y="7759"/>
                  </a:lnTo>
                  <a:lnTo>
                    <a:pt x="1270" y="11315"/>
                  </a:lnTo>
                  <a:lnTo>
                    <a:pt x="4178" y="12890"/>
                  </a:lnTo>
                  <a:lnTo>
                    <a:pt x="604177" y="302437"/>
                  </a:lnTo>
                  <a:lnTo>
                    <a:pt x="607923" y="300939"/>
                  </a:lnTo>
                  <a:lnTo>
                    <a:pt x="610730" y="294665"/>
                  </a:lnTo>
                  <a:lnTo>
                    <a:pt x="609485" y="291071"/>
                  </a:lnTo>
                  <a:lnTo>
                    <a:pt x="9690" y="1396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D1D3D4">
                <a:alpha val="268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8">
              <a:extLst>
                <a:ext uri="{FF2B5EF4-FFF2-40B4-BE49-F238E27FC236}">
                  <a16:creationId xmlns:a16="http://schemas.microsoft.com/office/drawing/2014/main" id="{E2E96A23-CFF9-4D49-BCEC-2A9F2E734EB7}"/>
                </a:ext>
              </a:extLst>
            </p:cNvPr>
            <p:cNvSpPr/>
            <p:nvPr/>
          </p:nvSpPr>
          <p:spPr>
            <a:xfrm>
              <a:off x="2665918" y="230694"/>
              <a:ext cx="610235" cy="842644"/>
            </a:xfrm>
            <a:custGeom>
              <a:avLst/>
              <a:gdLst/>
              <a:ahLst/>
              <a:cxnLst/>
              <a:rect l="l" t="t" r="r" b="b"/>
              <a:pathLst>
                <a:path w="610235" h="842644">
                  <a:moveTo>
                    <a:pt x="6362" y="0"/>
                  </a:moveTo>
                  <a:lnTo>
                    <a:pt x="634" y="4114"/>
                  </a:lnTo>
                  <a:lnTo>
                    <a:pt x="0" y="8127"/>
                  </a:lnTo>
                  <a:lnTo>
                    <a:pt x="599897" y="841438"/>
                  </a:lnTo>
                  <a:lnTo>
                    <a:pt x="603923" y="842022"/>
                  </a:lnTo>
                  <a:lnTo>
                    <a:pt x="609472" y="837857"/>
                  </a:lnTo>
                  <a:lnTo>
                    <a:pt x="610120" y="834008"/>
                  </a:lnTo>
                  <a:lnTo>
                    <a:pt x="10363" y="647"/>
                  </a:lnTo>
                  <a:close/>
                </a:path>
              </a:pathLst>
            </a:custGeom>
            <a:solidFill>
              <a:srgbClr val="D1D3D4">
                <a:alpha val="4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9">
              <a:extLst>
                <a:ext uri="{FF2B5EF4-FFF2-40B4-BE49-F238E27FC236}">
                  <a16:creationId xmlns:a16="http://schemas.microsoft.com/office/drawing/2014/main" id="{36B8C7E9-5507-4A0B-AF64-A39E90595638}"/>
                </a:ext>
              </a:extLst>
            </p:cNvPr>
            <p:cNvSpPr/>
            <p:nvPr/>
          </p:nvSpPr>
          <p:spPr>
            <a:xfrm>
              <a:off x="4638655" y="609300"/>
              <a:ext cx="1043940" cy="868044"/>
            </a:xfrm>
            <a:custGeom>
              <a:avLst/>
              <a:gdLst/>
              <a:ahLst/>
              <a:cxnLst/>
              <a:rect l="l" t="t" r="r" b="b"/>
              <a:pathLst>
                <a:path w="1043939" h="868044">
                  <a:moveTo>
                    <a:pt x="1035316" y="0"/>
                  </a:moveTo>
                  <a:lnTo>
                    <a:pt x="380" y="857986"/>
                  </a:lnTo>
                  <a:lnTo>
                    <a:pt x="0" y="862012"/>
                  </a:lnTo>
                  <a:lnTo>
                    <a:pt x="4521" y="867435"/>
                  </a:lnTo>
                  <a:lnTo>
                    <a:pt x="8547" y="867816"/>
                  </a:lnTo>
                  <a:lnTo>
                    <a:pt x="1043419" y="9677"/>
                  </a:lnTo>
                  <a:lnTo>
                    <a:pt x="1043724" y="5626"/>
                  </a:lnTo>
                  <a:lnTo>
                    <a:pt x="1039190" y="406"/>
                  </a:lnTo>
                  <a:close/>
                </a:path>
              </a:pathLst>
            </a:custGeom>
            <a:solidFill>
              <a:srgbClr val="D1D3D4">
                <a:alpha val="104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0">
              <a:extLst>
                <a:ext uri="{FF2B5EF4-FFF2-40B4-BE49-F238E27FC236}">
                  <a16:creationId xmlns:a16="http://schemas.microsoft.com/office/drawing/2014/main" id="{8AC34942-388E-4144-A809-FEBC50553622}"/>
                </a:ext>
              </a:extLst>
            </p:cNvPr>
            <p:cNvSpPr/>
            <p:nvPr/>
          </p:nvSpPr>
          <p:spPr>
            <a:xfrm>
              <a:off x="2666072" y="230747"/>
              <a:ext cx="1346200" cy="646430"/>
            </a:xfrm>
            <a:custGeom>
              <a:avLst/>
              <a:gdLst/>
              <a:ahLst/>
              <a:cxnLst/>
              <a:rect l="l" t="t" r="r" b="b"/>
              <a:pathLst>
                <a:path w="1346200" h="646430">
                  <a:moveTo>
                    <a:pt x="6591" y="0"/>
                  </a:moveTo>
                  <a:lnTo>
                    <a:pt x="2832" y="1435"/>
                  </a:lnTo>
                  <a:lnTo>
                    <a:pt x="0" y="7759"/>
                  </a:lnTo>
                  <a:lnTo>
                    <a:pt x="1295" y="11429"/>
                  </a:lnTo>
                  <a:lnTo>
                    <a:pt x="1339418" y="646302"/>
                  </a:lnTo>
                  <a:lnTo>
                    <a:pt x="1343190" y="644893"/>
                  </a:lnTo>
                  <a:lnTo>
                    <a:pt x="1346009" y="638555"/>
                  </a:lnTo>
                  <a:lnTo>
                    <a:pt x="1344688" y="634911"/>
                  </a:lnTo>
                  <a:close/>
                </a:path>
              </a:pathLst>
            </a:custGeom>
            <a:solidFill>
              <a:srgbClr val="D1D3D4">
                <a:alpha val="159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1">
              <a:extLst>
                <a:ext uri="{FF2B5EF4-FFF2-40B4-BE49-F238E27FC236}">
                  <a16:creationId xmlns:a16="http://schemas.microsoft.com/office/drawing/2014/main" id="{272ABEC0-E04D-400C-958D-216868C4275A}"/>
                </a:ext>
              </a:extLst>
            </p:cNvPr>
            <p:cNvSpPr/>
            <p:nvPr/>
          </p:nvSpPr>
          <p:spPr>
            <a:xfrm>
              <a:off x="6708508" y="0"/>
              <a:ext cx="151130" cy="374015"/>
            </a:xfrm>
            <a:custGeom>
              <a:avLst/>
              <a:gdLst/>
              <a:ahLst/>
              <a:cxnLst/>
              <a:rect l="l" t="t" r="r" b="b"/>
              <a:pathLst>
                <a:path w="151129" h="374015">
                  <a:moveTo>
                    <a:pt x="150776" y="0"/>
                  </a:moveTo>
                  <a:lnTo>
                    <a:pt x="137116" y="0"/>
                  </a:lnTo>
                  <a:lnTo>
                    <a:pt x="283" y="365314"/>
                  </a:lnTo>
                  <a:lnTo>
                    <a:pt x="0" y="366194"/>
                  </a:lnTo>
                  <a:lnTo>
                    <a:pt x="0" y="370272"/>
                  </a:lnTo>
                  <a:lnTo>
                    <a:pt x="1045" y="372299"/>
                  </a:lnTo>
                  <a:lnTo>
                    <a:pt x="4410" y="373340"/>
                  </a:lnTo>
                  <a:lnTo>
                    <a:pt x="5352" y="373659"/>
                  </a:lnTo>
                  <a:lnTo>
                    <a:pt x="9131" y="373659"/>
                  </a:lnTo>
                  <a:lnTo>
                    <a:pt x="10913" y="372845"/>
                  </a:lnTo>
                  <a:lnTo>
                    <a:pt x="12234" y="369835"/>
                  </a:lnTo>
                  <a:lnTo>
                    <a:pt x="150776" y="0"/>
                  </a:lnTo>
                  <a:close/>
                </a:path>
              </a:pathLst>
            </a:custGeom>
            <a:solidFill>
              <a:srgbClr val="D1D3D4">
                <a:alpha val="96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2">
              <a:extLst>
                <a:ext uri="{FF2B5EF4-FFF2-40B4-BE49-F238E27FC236}">
                  <a16:creationId xmlns:a16="http://schemas.microsoft.com/office/drawing/2014/main" id="{FDD2B753-34EC-4830-BB7E-84F77A677427}"/>
                </a:ext>
              </a:extLst>
            </p:cNvPr>
            <p:cNvSpPr/>
            <p:nvPr/>
          </p:nvSpPr>
          <p:spPr>
            <a:xfrm>
              <a:off x="5792419" y="0"/>
              <a:ext cx="143510" cy="335280"/>
            </a:xfrm>
            <a:custGeom>
              <a:avLst/>
              <a:gdLst/>
              <a:ahLst/>
              <a:cxnLst/>
              <a:rect l="l" t="t" r="r" b="b"/>
              <a:pathLst>
                <a:path w="143510" h="335280">
                  <a:moveTo>
                    <a:pt x="142954" y="0"/>
                  </a:moveTo>
                  <a:lnTo>
                    <a:pt x="129207" y="0"/>
                  </a:lnTo>
                  <a:lnTo>
                    <a:pt x="0" y="327225"/>
                  </a:lnTo>
                  <a:lnTo>
                    <a:pt x="0" y="331732"/>
                  </a:lnTo>
                  <a:lnTo>
                    <a:pt x="679" y="333294"/>
                  </a:lnTo>
                  <a:lnTo>
                    <a:pt x="5051" y="335013"/>
                  </a:lnTo>
                  <a:lnTo>
                    <a:pt x="9225" y="335013"/>
                  </a:lnTo>
                  <a:lnTo>
                    <a:pt x="10953" y="334247"/>
                  </a:lnTo>
                  <a:lnTo>
                    <a:pt x="142954" y="0"/>
                  </a:lnTo>
                  <a:close/>
                </a:path>
              </a:pathLst>
            </a:custGeom>
            <a:solidFill>
              <a:srgbClr val="D1D3D4">
                <a:alpha val="13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3">
              <a:extLst>
                <a:ext uri="{FF2B5EF4-FFF2-40B4-BE49-F238E27FC236}">
                  <a16:creationId xmlns:a16="http://schemas.microsoft.com/office/drawing/2014/main" id="{0D9DC0A4-A1E5-4F8D-BC6B-3177B8C6AF21}"/>
                </a:ext>
              </a:extLst>
            </p:cNvPr>
            <p:cNvSpPr/>
            <p:nvPr/>
          </p:nvSpPr>
          <p:spPr>
            <a:xfrm>
              <a:off x="3863696" y="1463280"/>
              <a:ext cx="789305" cy="89535"/>
            </a:xfrm>
            <a:custGeom>
              <a:avLst/>
              <a:gdLst/>
              <a:ahLst/>
              <a:cxnLst/>
              <a:rect l="l" t="t" r="r" b="b"/>
              <a:pathLst>
                <a:path w="789304" h="89534">
                  <a:moveTo>
                    <a:pt x="784974" y="0"/>
                  </a:moveTo>
                  <a:lnTo>
                    <a:pt x="2527" y="76479"/>
                  </a:lnTo>
                  <a:lnTo>
                    <a:pt x="0" y="79641"/>
                  </a:lnTo>
                  <a:lnTo>
                    <a:pt x="698" y="86588"/>
                  </a:lnTo>
                  <a:lnTo>
                    <a:pt x="3797" y="89154"/>
                  </a:lnTo>
                  <a:lnTo>
                    <a:pt x="786269" y="12636"/>
                  </a:lnTo>
                  <a:lnTo>
                    <a:pt x="788809" y="9512"/>
                  </a:lnTo>
                  <a:lnTo>
                    <a:pt x="788073" y="2552"/>
                  </a:lnTo>
                  <a:close/>
                </a:path>
              </a:pathLst>
            </a:custGeom>
            <a:solidFill>
              <a:srgbClr val="D1D3D4">
                <a:alpha val="225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4">
              <a:extLst>
                <a:ext uri="{FF2B5EF4-FFF2-40B4-BE49-F238E27FC236}">
                  <a16:creationId xmlns:a16="http://schemas.microsoft.com/office/drawing/2014/main" id="{510C5E85-ABD2-4DB6-9350-4B590237A6CE}"/>
                </a:ext>
              </a:extLst>
            </p:cNvPr>
            <p:cNvSpPr/>
            <p:nvPr/>
          </p:nvSpPr>
          <p:spPr>
            <a:xfrm>
              <a:off x="5792438" y="322192"/>
              <a:ext cx="929005" cy="52069"/>
            </a:xfrm>
            <a:custGeom>
              <a:avLst/>
              <a:gdLst/>
              <a:ahLst/>
              <a:cxnLst/>
              <a:rect l="l" t="t" r="r" b="b"/>
              <a:pathLst>
                <a:path w="929004" h="52070">
                  <a:moveTo>
                    <a:pt x="3060" y="0"/>
                  </a:moveTo>
                  <a:lnTo>
                    <a:pt x="127" y="2806"/>
                  </a:lnTo>
                  <a:lnTo>
                    <a:pt x="0" y="9728"/>
                  </a:lnTo>
                  <a:lnTo>
                    <a:pt x="2616" y="12560"/>
                  </a:lnTo>
                  <a:lnTo>
                    <a:pt x="925563" y="51828"/>
                  </a:lnTo>
                  <a:lnTo>
                    <a:pt x="928484" y="49047"/>
                  </a:lnTo>
                  <a:lnTo>
                    <a:pt x="928611" y="42100"/>
                  </a:lnTo>
                  <a:lnTo>
                    <a:pt x="925995" y="39230"/>
                  </a:lnTo>
                  <a:close/>
                </a:path>
              </a:pathLst>
            </a:custGeom>
            <a:solidFill>
              <a:srgbClr val="D1D3D4">
                <a:alpha val="474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5">
              <a:extLst>
                <a:ext uri="{FF2B5EF4-FFF2-40B4-BE49-F238E27FC236}">
                  <a16:creationId xmlns:a16="http://schemas.microsoft.com/office/drawing/2014/main" id="{376AB87A-8D1F-44B8-8730-298B57AD110D}"/>
                </a:ext>
              </a:extLst>
            </p:cNvPr>
            <p:cNvSpPr/>
            <p:nvPr/>
          </p:nvSpPr>
          <p:spPr>
            <a:xfrm>
              <a:off x="6618925" y="0"/>
              <a:ext cx="102235" cy="374015"/>
            </a:xfrm>
            <a:custGeom>
              <a:avLst/>
              <a:gdLst/>
              <a:ahLst/>
              <a:cxnLst/>
              <a:rect l="l" t="t" r="r" b="b"/>
              <a:pathLst>
                <a:path w="102234" h="374015">
                  <a:moveTo>
                    <a:pt x="13106" y="0"/>
                  </a:moveTo>
                  <a:lnTo>
                    <a:pt x="0" y="0"/>
                  </a:lnTo>
                  <a:lnTo>
                    <a:pt x="89658" y="369076"/>
                  </a:lnTo>
                  <a:lnTo>
                    <a:pt x="90535" y="372492"/>
                  </a:lnTo>
                  <a:lnTo>
                    <a:pt x="92830" y="373824"/>
                  </a:lnTo>
                  <a:lnTo>
                    <a:pt x="96665" y="373824"/>
                  </a:lnTo>
                  <a:lnTo>
                    <a:pt x="100745" y="372733"/>
                  </a:lnTo>
                  <a:lnTo>
                    <a:pt x="102206" y="370351"/>
                  </a:lnTo>
                  <a:lnTo>
                    <a:pt x="102206" y="366872"/>
                  </a:lnTo>
                  <a:lnTo>
                    <a:pt x="102028" y="366079"/>
                  </a:lnTo>
                  <a:lnTo>
                    <a:pt x="13106" y="0"/>
                  </a:lnTo>
                  <a:close/>
                </a:path>
              </a:pathLst>
            </a:custGeom>
            <a:solidFill>
              <a:srgbClr val="D1D3D4">
                <a:alpha val="13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6">
              <a:extLst>
                <a:ext uri="{FF2B5EF4-FFF2-40B4-BE49-F238E27FC236}">
                  <a16:creationId xmlns:a16="http://schemas.microsoft.com/office/drawing/2014/main" id="{CF3264B8-4D45-4FCC-A5CC-6291CC680B7C}"/>
                </a:ext>
              </a:extLst>
            </p:cNvPr>
            <p:cNvSpPr/>
            <p:nvPr/>
          </p:nvSpPr>
          <p:spPr>
            <a:xfrm>
              <a:off x="5668299" y="321792"/>
              <a:ext cx="137795" cy="301625"/>
            </a:xfrm>
            <a:custGeom>
              <a:avLst/>
              <a:gdLst/>
              <a:ahLst/>
              <a:cxnLst/>
              <a:rect l="l" t="t" r="r" b="b"/>
              <a:pathLst>
                <a:path w="137795" h="301625">
                  <a:moveTo>
                    <a:pt x="129476" y="0"/>
                  </a:moveTo>
                  <a:lnTo>
                    <a:pt x="125984" y="1346"/>
                  </a:lnTo>
                  <a:lnTo>
                    <a:pt x="1193" y="292036"/>
                  </a:lnTo>
                  <a:lnTo>
                    <a:pt x="0" y="295363"/>
                  </a:lnTo>
                  <a:lnTo>
                    <a:pt x="1638" y="299034"/>
                  </a:lnTo>
                  <a:lnTo>
                    <a:pt x="8026" y="301434"/>
                  </a:lnTo>
                  <a:lnTo>
                    <a:pt x="11493" y="300075"/>
                  </a:lnTo>
                  <a:lnTo>
                    <a:pt x="12928" y="297091"/>
                  </a:lnTo>
                  <a:lnTo>
                    <a:pt x="136296" y="9372"/>
                  </a:lnTo>
                  <a:lnTo>
                    <a:pt x="137541" y="6045"/>
                  </a:lnTo>
                  <a:lnTo>
                    <a:pt x="135864" y="2387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7">
              <a:extLst>
                <a:ext uri="{FF2B5EF4-FFF2-40B4-BE49-F238E27FC236}">
                  <a16:creationId xmlns:a16="http://schemas.microsoft.com/office/drawing/2014/main" id="{4BD75555-BE6E-4AF8-BAD8-F2F8C263695A}"/>
                </a:ext>
              </a:extLst>
            </p:cNvPr>
            <p:cNvSpPr/>
            <p:nvPr/>
          </p:nvSpPr>
          <p:spPr>
            <a:xfrm>
              <a:off x="2106739" y="0"/>
              <a:ext cx="246379" cy="565785"/>
            </a:xfrm>
            <a:custGeom>
              <a:avLst/>
              <a:gdLst/>
              <a:ahLst/>
              <a:cxnLst/>
              <a:rect l="l" t="t" r="r" b="b"/>
              <a:pathLst>
                <a:path w="246380" h="565785">
                  <a:moveTo>
                    <a:pt x="245913" y="0"/>
                  </a:moveTo>
                  <a:lnTo>
                    <a:pt x="232093" y="0"/>
                  </a:lnTo>
                  <a:lnTo>
                    <a:pt x="0" y="557708"/>
                  </a:lnTo>
                  <a:lnTo>
                    <a:pt x="0" y="562225"/>
                  </a:lnTo>
                  <a:lnTo>
                    <a:pt x="634" y="563742"/>
                  </a:lnTo>
                  <a:lnTo>
                    <a:pt x="5161" y="565569"/>
                  </a:lnTo>
                  <a:lnTo>
                    <a:pt x="9054" y="565569"/>
                  </a:lnTo>
                  <a:lnTo>
                    <a:pt x="10820" y="564834"/>
                  </a:lnTo>
                  <a:lnTo>
                    <a:pt x="12179" y="561634"/>
                  </a:lnTo>
                  <a:lnTo>
                    <a:pt x="245913" y="0"/>
                  </a:lnTo>
                  <a:close/>
                </a:path>
              </a:pathLst>
            </a:custGeom>
            <a:solidFill>
              <a:srgbClr val="D1D3D4">
                <a:alpha val="104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8">
              <a:extLst>
                <a:ext uri="{FF2B5EF4-FFF2-40B4-BE49-F238E27FC236}">
                  <a16:creationId xmlns:a16="http://schemas.microsoft.com/office/drawing/2014/main" id="{2B0AB993-1343-4A10-849F-25AA86D1400A}"/>
                </a:ext>
              </a:extLst>
            </p:cNvPr>
            <p:cNvSpPr/>
            <p:nvPr/>
          </p:nvSpPr>
          <p:spPr>
            <a:xfrm>
              <a:off x="3261725" y="1058408"/>
              <a:ext cx="615950" cy="494665"/>
            </a:xfrm>
            <a:custGeom>
              <a:avLst/>
              <a:gdLst/>
              <a:ahLst/>
              <a:cxnLst/>
              <a:rect l="l" t="t" r="r" b="b"/>
              <a:pathLst>
                <a:path w="615950" h="494665">
                  <a:moveTo>
                    <a:pt x="8369" y="0"/>
                  </a:moveTo>
                  <a:lnTo>
                    <a:pt x="4368" y="431"/>
                  </a:lnTo>
                  <a:lnTo>
                    <a:pt x="0" y="5956"/>
                  </a:lnTo>
                  <a:lnTo>
                    <a:pt x="431" y="9956"/>
                  </a:lnTo>
                  <a:lnTo>
                    <a:pt x="607440" y="494525"/>
                  </a:lnTo>
                  <a:lnTo>
                    <a:pt x="611428" y="494017"/>
                  </a:lnTo>
                  <a:lnTo>
                    <a:pt x="615759" y="488530"/>
                  </a:lnTo>
                  <a:lnTo>
                    <a:pt x="615314" y="484581"/>
                  </a:lnTo>
                  <a:close/>
                </a:path>
              </a:pathLst>
            </a:custGeom>
            <a:solidFill>
              <a:srgbClr val="D1D3D4">
                <a:alpha val="342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9">
              <a:extLst>
                <a:ext uri="{FF2B5EF4-FFF2-40B4-BE49-F238E27FC236}">
                  <a16:creationId xmlns:a16="http://schemas.microsoft.com/office/drawing/2014/main" id="{15B52406-BBC4-4ACF-962D-1E19568BF976}"/>
                </a:ext>
              </a:extLst>
            </p:cNvPr>
            <p:cNvSpPr/>
            <p:nvPr/>
          </p:nvSpPr>
          <p:spPr>
            <a:xfrm>
              <a:off x="3863403" y="862943"/>
              <a:ext cx="148590" cy="690245"/>
            </a:xfrm>
            <a:custGeom>
              <a:avLst/>
              <a:gdLst/>
              <a:ahLst/>
              <a:cxnLst/>
              <a:rect l="l" t="t" r="r" b="b"/>
              <a:pathLst>
                <a:path w="148589" h="690244">
                  <a:moveTo>
                    <a:pt x="139407" y="0"/>
                  </a:moveTo>
                  <a:lnTo>
                    <a:pt x="136029" y="2247"/>
                  </a:lnTo>
                  <a:lnTo>
                    <a:pt x="0" y="685025"/>
                  </a:lnTo>
                  <a:lnTo>
                    <a:pt x="2247" y="688403"/>
                  </a:lnTo>
                  <a:lnTo>
                    <a:pt x="9169" y="689775"/>
                  </a:lnTo>
                  <a:lnTo>
                    <a:pt x="12534" y="687514"/>
                  </a:lnTo>
                  <a:lnTo>
                    <a:pt x="148539" y="4749"/>
                  </a:lnTo>
                  <a:lnTo>
                    <a:pt x="146278" y="1371"/>
                  </a:lnTo>
                  <a:close/>
                </a:path>
              </a:pathLst>
            </a:custGeom>
            <a:solidFill>
              <a:srgbClr val="D1D3D4">
                <a:alpha val="401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0">
              <a:extLst>
                <a:ext uri="{FF2B5EF4-FFF2-40B4-BE49-F238E27FC236}">
                  <a16:creationId xmlns:a16="http://schemas.microsoft.com/office/drawing/2014/main" id="{E9B0A4E3-66EC-4E88-8F30-868AB410474C}"/>
                </a:ext>
              </a:extLst>
            </p:cNvPr>
            <p:cNvSpPr/>
            <p:nvPr/>
          </p:nvSpPr>
          <p:spPr>
            <a:xfrm>
              <a:off x="5668325" y="360527"/>
              <a:ext cx="1053465" cy="262890"/>
            </a:xfrm>
            <a:custGeom>
              <a:avLst/>
              <a:gdLst/>
              <a:ahLst/>
              <a:cxnLst/>
              <a:rect l="l" t="t" r="r" b="b"/>
              <a:pathLst>
                <a:path w="1053465" h="262890">
                  <a:moveTo>
                    <a:pt x="1048372" y="0"/>
                  </a:moveTo>
                  <a:lnTo>
                    <a:pt x="2108" y="250456"/>
                  </a:lnTo>
                  <a:lnTo>
                    <a:pt x="0" y="253923"/>
                  </a:lnTo>
                  <a:lnTo>
                    <a:pt x="1663" y="260781"/>
                  </a:lnTo>
                  <a:lnTo>
                    <a:pt x="5105" y="262877"/>
                  </a:lnTo>
                  <a:lnTo>
                    <a:pt x="1051318" y="12433"/>
                  </a:lnTo>
                  <a:lnTo>
                    <a:pt x="1053452" y="9004"/>
                  </a:lnTo>
                  <a:lnTo>
                    <a:pt x="1051814" y="2108"/>
                  </a:lnTo>
                  <a:close/>
                </a:path>
              </a:pathLst>
            </a:custGeom>
            <a:solidFill>
              <a:srgbClr val="D1D3D4">
                <a:alpha val="369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1">
              <a:extLst>
                <a:ext uri="{FF2B5EF4-FFF2-40B4-BE49-F238E27FC236}">
                  <a16:creationId xmlns:a16="http://schemas.microsoft.com/office/drawing/2014/main" id="{72F64FF0-EE45-4A5A-A655-BB40999D8080}"/>
                </a:ext>
              </a:extLst>
            </p:cNvPr>
            <p:cNvSpPr/>
            <p:nvPr/>
          </p:nvSpPr>
          <p:spPr>
            <a:xfrm>
              <a:off x="4638650" y="1227104"/>
              <a:ext cx="502920" cy="250190"/>
            </a:xfrm>
            <a:custGeom>
              <a:avLst/>
              <a:gdLst/>
              <a:ahLst/>
              <a:cxnLst/>
              <a:rect l="l" t="t" r="r" b="b"/>
              <a:pathLst>
                <a:path w="502920" h="250190">
                  <a:moveTo>
                    <a:pt x="495922" y="0"/>
                  </a:moveTo>
                  <a:lnTo>
                    <a:pt x="1257" y="238721"/>
                  </a:lnTo>
                  <a:lnTo>
                    <a:pt x="0" y="242531"/>
                  </a:lnTo>
                  <a:lnTo>
                    <a:pt x="3174" y="248754"/>
                  </a:lnTo>
                  <a:lnTo>
                    <a:pt x="6845" y="250024"/>
                  </a:lnTo>
                  <a:lnTo>
                    <a:pt x="501522" y="11239"/>
                  </a:lnTo>
                  <a:lnTo>
                    <a:pt x="502716" y="7378"/>
                  </a:lnTo>
                  <a:lnTo>
                    <a:pt x="499541" y="1257"/>
                  </a:lnTo>
                  <a:close/>
                </a:path>
              </a:pathLst>
            </a:custGeom>
            <a:solidFill>
              <a:srgbClr val="D1D3D4">
                <a:alpha val="17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2">
              <a:extLst>
                <a:ext uri="{FF2B5EF4-FFF2-40B4-BE49-F238E27FC236}">
                  <a16:creationId xmlns:a16="http://schemas.microsoft.com/office/drawing/2014/main" id="{F09A26F7-2267-41B5-BD99-AD3C92C941A4}"/>
                </a:ext>
              </a:extLst>
            </p:cNvPr>
            <p:cNvSpPr/>
            <p:nvPr/>
          </p:nvSpPr>
          <p:spPr>
            <a:xfrm>
              <a:off x="2105901" y="551990"/>
              <a:ext cx="1170305" cy="521334"/>
            </a:xfrm>
            <a:custGeom>
              <a:avLst/>
              <a:gdLst/>
              <a:ahLst/>
              <a:cxnLst/>
              <a:rect l="l" t="t" r="r" b="b"/>
              <a:pathLst>
                <a:path w="1170304" h="521334">
                  <a:moveTo>
                    <a:pt x="6451" y="0"/>
                  </a:moveTo>
                  <a:lnTo>
                    <a:pt x="2705" y="1536"/>
                  </a:lnTo>
                  <a:lnTo>
                    <a:pt x="0" y="7924"/>
                  </a:lnTo>
                  <a:lnTo>
                    <a:pt x="1422" y="11607"/>
                  </a:lnTo>
                  <a:lnTo>
                    <a:pt x="1163662" y="520814"/>
                  </a:lnTo>
                  <a:lnTo>
                    <a:pt x="1167447" y="519277"/>
                  </a:lnTo>
                  <a:lnTo>
                    <a:pt x="1170114" y="512876"/>
                  </a:lnTo>
                  <a:lnTo>
                    <a:pt x="1168704" y="509181"/>
                  </a:lnTo>
                  <a:close/>
                </a:path>
              </a:pathLst>
            </a:custGeom>
            <a:solidFill>
              <a:srgbClr val="D1D3D4">
                <a:alpha val="134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3">
              <a:extLst>
                <a:ext uri="{FF2B5EF4-FFF2-40B4-BE49-F238E27FC236}">
                  <a16:creationId xmlns:a16="http://schemas.microsoft.com/office/drawing/2014/main" id="{A7F00EAF-D739-4162-B12C-74C0755A18D4}"/>
                </a:ext>
              </a:extLst>
            </p:cNvPr>
            <p:cNvSpPr/>
            <p:nvPr/>
          </p:nvSpPr>
          <p:spPr>
            <a:xfrm>
              <a:off x="2105790" y="230661"/>
              <a:ext cx="574675" cy="335915"/>
            </a:xfrm>
            <a:custGeom>
              <a:avLst/>
              <a:gdLst/>
              <a:ahLst/>
              <a:cxnLst/>
              <a:rect l="l" t="t" r="r" b="b"/>
              <a:pathLst>
                <a:path w="574675" h="335915">
                  <a:moveTo>
                    <a:pt x="567245" y="0"/>
                  </a:moveTo>
                  <a:lnTo>
                    <a:pt x="1016" y="324751"/>
                  </a:lnTo>
                  <a:lnTo>
                    <a:pt x="0" y="328688"/>
                  </a:lnTo>
                  <a:lnTo>
                    <a:pt x="3530" y="334708"/>
                  </a:lnTo>
                  <a:lnTo>
                    <a:pt x="7391" y="335749"/>
                  </a:lnTo>
                  <a:lnTo>
                    <a:pt x="573608" y="11074"/>
                  </a:lnTo>
                  <a:lnTo>
                    <a:pt x="574636" y="7150"/>
                  </a:lnTo>
                  <a:lnTo>
                    <a:pt x="571144" y="1066"/>
                  </a:lnTo>
                  <a:close/>
                </a:path>
              </a:pathLst>
            </a:custGeom>
            <a:solidFill>
              <a:srgbClr val="D1D3D4">
                <a:alpha val="420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4">
              <a:extLst>
                <a:ext uri="{FF2B5EF4-FFF2-40B4-BE49-F238E27FC236}">
                  <a16:creationId xmlns:a16="http://schemas.microsoft.com/office/drawing/2014/main" id="{4DF2B459-98E5-4892-8086-02F821AB3F74}"/>
                </a:ext>
              </a:extLst>
            </p:cNvPr>
            <p:cNvSpPr/>
            <p:nvPr/>
          </p:nvSpPr>
          <p:spPr>
            <a:xfrm>
              <a:off x="3248610" y="1059140"/>
              <a:ext cx="27305" cy="177800"/>
            </a:xfrm>
            <a:custGeom>
              <a:avLst/>
              <a:gdLst/>
              <a:ahLst/>
              <a:cxnLst/>
              <a:rect l="l" t="t" r="r" b="b"/>
              <a:pathLst>
                <a:path w="27304" h="177800">
                  <a:moveTo>
                    <a:pt x="17272" y="0"/>
                  </a:moveTo>
                  <a:lnTo>
                    <a:pt x="14287" y="2514"/>
                  </a:lnTo>
                  <a:lnTo>
                    <a:pt x="0" y="174002"/>
                  </a:lnTo>
                  <a:lnTo>
                    <a:pt x="2628" y="177076"/>
                  </a:lnTo>
                  <a:lnTo>
                    <a:pt x="9664" y="177660"/>
                  </a:lnTo>
                  <a:lnTo>
                    <a:pt x="12712" y="175044"/>
                  </a:lnTo>
                  <a:lnTo>
                    <a:pt x="26860" y="3454"/>
                  </a:lnTo>
                  <a:lnTo>
                    <a:pt x="24180" y="393"/>
                  </a:lnTo>
                  <a:close/>
                </a:path>
              </a:pathLst>
            </a:custGeom>
            <a:solidFill>
              <a:srgbClr val="D1D3D4">
                <a:alpha val="196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5">
              <a:extLst>
                <a:ext uri="{FF2B5EF4-FFF2-40B4-BE49-F238E27FC236}">
                  <a16:creationId xmlns:a16="http://schemas.microsoft.com/office/drawing/2014/main" id="{9A050FE1-4016-4134-A809-759BCEC3778F}"/>
                </a:ext>
              </a:extLst>
            </p:cNvPr>
            <p:cNvSpPr/>
            <p:nvPr/>
          </p:nvSpPr>
          <p:spPr>
            <a:xfrm>
              <a:off x="3248118" y="862635"/>
              <a:ext cx="764540" cy="375285"/>
            </a:xfrm>
            <a:custGeom>
              <a:avLst/>
              <a:gdLst/>
              <a:ahLst/>
              <a:cxnLst/>
              <a:rect l="l" t="t" r="r" b="b"/>
              <a:pathLst>
                <a:path w="764539" h="375284">
                  <a:moveTo>
                    <a:pt x="757301" y="0"/>
                  </a:moveTo>
                  <a:lnTo>
                    <a:pt x="1257" y="363372"/>
                  </a:lnTo>
                  <a:lnTo>
                    <a:pt x="0" y="367195"/>
                  </a:lnTo>
                  <a:lnTo>
                    <a:pt x="3136" y="373367"/>
                  </a:lnTo>
                  <a:lnTo>
                    <a:pt x="6819" y="374662"/>
                  </a:lnTo>
                  <a:lnTo>
                    <a:pt x="762825" y="11468"/>
                  </a:lnTo>
                  <a:lnTo>
                    <a:pt x="764146" y="7658"/>
                  </a:lnTo>
                  <a:lnTo>
                    <a:pt x="761072" y="1308"/>
                  </a:lnTo>
                  <a:close/>
                </a:path>
              </a:pathLst>
            </a:custGeom>
            <a:solidFill>
              <a:srgbClr val="D1D3D4">
                <a:alpha val="111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6">
              <a:extLst>
                <a:ext uri="{FF2B5EF4-FFF2-40B4-BE49-F238E27FC236}">
                  <a16:creationId xmlns:a16="http://schemas.microsoft.com/office/drawing/2014/main" id="{C0E3473A-E94F-4552-8D82-246576184682}"/>
                </a:ext>
              </a:extLst>
            </p:cNvPr>
            <p:cNvSpPr/>
            <p:nvPr/>
          </p:nvSpPr>
          <p:spPr>
            <a:xfrm>
              <a:off x="5127026" y="321801"/>
              <a:ext cx="678815" cy="920115"/>
            </a:xfrm>
            <a:custGeom>
              <a:avLst/>
              <a:gdLst/>
              <a:ahLst/>
              <a:cxnLst/>
              <a:rect l="l" t="t" r="r" b="b"/>
              <a:pathLst>
                <a:path w="678814" h="920115">
                  <a:moveTo>
                    <a:pt x="672236" y="0"/>
                  </a:moveTo>
                  <a:lnTo>
                    <a:pt x="668642" y="596"/>
                  </a:lnTo>
                  <a:lnTo>
                    <a:pt x="666546" y="3048"/>
                  </a:lnTo>
                  <a:lnTo>
                    <a:pt x="0" y="911491"/>
                  </a:lnTo>
                  <a:lnTo>
                    <a:pt x="647" y="915466"/>
                  </a:lnTo>
                  <a:lnTo>
                    <a:pt x="6311" y="919657"/>
                  </a:lnTo>
                  <a:lnTo>
                    <a:pt x="10325" y="919035"/>
                  </a:lnTo>
                  <a:lnTo>
                    <a:pt x="676846" y="10629"/>
                  </a:lnTo>
                  <a:lnTo>
                    <a:pt x="678751" y="7632"/>
                  </a:lnTo>
                  <a:lnTo>
                    <a:pt x="677913" y="3695"/>
                  </a:lnTo>
                  <a:lnTo>
                    <a:pt x="672236" y="0"/>
                  </a:lnTo>
                  <a:close/>
                </a:path>
              </a:pathLst>
            </a:custGeom>
            <a:solidFill>
              <a:srgbClr val="D1D3D4">
                <a:alpha val="36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7">
              <a:extLst>
                <a:ext uri="{FF2B5EF4-FFF2-40B4-BE49-F238E27FC236}">
                  <a16:creationId xmlns:a16="http://schemas.microsoft.com/office/drawing/2014/main" id="{57769B73-CFAB-4878-AE29-BB8BE9B426D9}"/>
                </a:ext>
              </a:extLst>
            </p:cNvPr>
            <p:cNvSpPr/>
            <p:nvPr/>
          </p:nvSpPr>
          <p:spPr>
            <a:xfrm>
              <a:off x="2420960" y="0"/>
              <a:ext cx="259079" cy="244475"/>
            </a:xfrm>
            <a:custGeom>
              <a:avLst/>
              <a:gdLst/>
              <a:ahLst/>
              <a:cxnLst/>
              <a:rect l="l" t="t" r="r" b="b"/>
              <a:pathLst>
                <a:path w="259080" h="244475">
                  <a:moveTo>
                    <a:pt x="18239" y="0"/>
                  </a:moveTo>
                  <a:lnTo>
                    <a:pt x="0" y="0"/>
                  </a:lnTo>
                  <a:lnTo>
                    <a:pt x="247721" y="242500"/>
                  </a:lnTo>
                  <a:lnTo>
                    <a:pt x="249535" y="244233"/>
                  </a:lnTo>
                  <a:lnTo>
                    <a:pt x="254875" y="244233"/>
                  </a:lnTo>
                  <a:lnTo>
                    <a:pt x="258574" y="240307"/>
                  </a:lnTo>
                  <a:lnTo>
                    <a:pt x="258574" y="235342"/>
                  </a:lnTo>
                  <a:lnTo>
                    <a:pt x="256649" y="233407"/>
                  </a:lnTo>
                  <a:lnTo>
                    <a:pt x="18239" y="0"/>
                  </a:lnTo>
                  <a:close/>
                </a:path>
              </a:pathLst>
            </a:custGeom>
            <a:solidFill>
              <a:srgbClr val="D1D3D4">
                <a:alpha val="253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8">
              <a:extLst>
                <a:ext uri="{FF2B5EF4-FFF2-40B4-BE49-F238E27FC236}">
                  <a16:creationId xmlns:a16="http://schemas.microsoft.com/office/drawing/2014/main" id="{96CDB58B-EF67-40F0-AFD8-0CEB616956EA}"/>
                </a:ext>
              </a:extLst>
            </p:cNvPr>
            <p:cNvSpPr/>
            <p:nvPr/>
          </p:nvSpPr>
          <p:spPr>
            <a:xfrm>
              <a:off x="2665878" y="230656"/>
              <a:ext cx="596900" cy="1007110"/>
            </a:xfrm>
            <a:custGeom>
              <a:avLst/>
              <a:gdLst/>
              <a:ahLst/>
              <a:cxnLst/>
              <a:rect l="l" t="t" r="r" b="b"/>
              <a:pathLst>
                <a:path w="596900" h="1007110">
                  <a:moveTo>
                    <a:pt x="7086" y="0"/>
                  </a:moveTo>
                  <a:lnTo>
                    <a:pt x="1003" y="3555"/>
                  </a:lnTo>
                  <a:lnTo>
                    <a:pt x="0" y="7454"/>
                  </a:lnTo>
                  <a:lnTo>
                    <a:pt x="585660" y="1005751"/>
                  </a:lnTo>
                  <a:lnTo>
                    <a:pt x="589597" y="1006767"/>
                  </a:lnTo>
                  <a:lnTo>
                    <a:pt x="595668" y="1003198"/>
                  </a:lnTo>
                  <a:lnTo>
                    <a:pt x="596696" y="999286"/>
                  </a:lnTo>
                  <a:lnTo>
                    <a:pt x="10998" y="1041"/>
                  </a:lnTo>
                  <a:close/>
                </a:path>
              </a:pathLst>
            </a:custGeom>
            <a:solidFill>
              <a:srgbClr val="D1D3D4">
                <a:alpha val="25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9">
              <a:extLst>
                <a:ext uri="{FF2B5EF4-FFF2-40B4-BE49-F238E27FC236}">
                  <a16:creationId xmlns:a16="http://schemas.microsoft.com/office/drawing/2014/main" id="{7385949D-580D-44D2-BA78-CE4225F64269}"/>
                </a:ext>
              </a:extLst>
            </p:cNvPr>
            <p:cNvSpPr/>
            <p:nvPr/>
          </p:nvSpPr>
          <p:spPr>
            <a:xfrm>
              <a:off x="6708001" y="360814"/>
              <a:ext cx="411480" cy="65405"/>
            </a:xfrm>
            <a:custGeom>
              <a:avLst/>
              <a:gdLst/>
              <a:ahLst/>
              <a:cxnLst/>
              <a:rect l="l" t="t" r="r" b="b"/>
              <a:pathLst>
                <a:path w="411479" h="65404">
                  <a:moveTo>
                    <a:pt x="4114" y="0"/>
                  </a:moveTo>
                  <a:lnTo>
                    <a:pt x="901" y="2438"/>
                  </a:lnTo>
                  <a:lnTo>
                    <a:pt x="0" y="9461"/>
                  </a:lnTo>
                  <a:lnTo>
                    <a:pt x="2489" y="12611"/>
                  </a:lnTo>
                  <a:lnTo>
                    <a:pt x="406819" y="64922"/>
                  </a:lnTo>
                  <a:lnTo>
                    <a:pt x="410006" y="62445"/>
                  </a:lnTo>
                  <a:lnTo>
                    <a:pt x="410946" y="55473"/>
                  </a:lnTo>
                  <a:lnTo>
                    <a:pt x="408457" y="52285"/>
                  </a:lnTo>
                  <a:close/>
                </a:path>
              </a:pathLst>
            </a:custGeom>
            <a:solidFill>
              <a:srgbClr val="D1D3D4">
                <a:alpha val="29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0">
              <a:extLst>
                <a:ext uri="{FF2B5EF4-FFF2-40B4-BE49-F238E27FC236}">
                  <a16:creationId xmlns:a16="http://schemas.microsoft.com/office/drawing/2014/main" id="{1FEE7FFE-BBD2-4E33-8FD9-311E6D5111E1}"/>
                </a:ext>
              </a:extLst>
            </p:cNvPr>
            <p:cNvSpPr/>
            <p:nvPr/>
          </p:nvSpPr>
          <p:spPr>
            <a:xfrm>
              <a:off x="5127185" y="609262"/>
              <a:ext cx="555625" cy="632460"/>
            </a:xfrm>
            <a:custGeom>
              <a:avLst/>
              <a:gdLst/>
              <a:ahLst/>
              <a:cxnLst/>
              <a:rect l="l" t="t" r="r" b="b"/>
              <a:pathLst>
                <a:path w="555625" h="632460">
                  <a:moveTo>
                    <a:pt x="549757" y="0"/>
                  </a:moveTo>
                  <a:lnTo>
                    <a:pt x="545693" y="254"/>
                  </a:lnTo>
                  <a:lnTo>
                    <a:pt x="0" y="623417"/>
                  </a:lnTo>
                  <a:lnTo>
                    <a:pt x="266" y="627443"/>
                  </a:lnTo>
                  <a:lnTo>
                    <a:pt x="5562" y="632079"/>
                  </a:lnTo>
                  <a:lnTo>
                    <a:pt x="9601" y="631812"/>
                  </a:lnTo>
                  <a:lnTo>
                    <a:pt x="555307" y="8674"/>
                  </a:lnTo>
                  <a:lnTo>
                    <a:pt x="555028" y="4635"/>
                  </a:lnTo>
                  <a:close/>
                </a:path>
              </a:pathLst>
            </a:custGeom>
            <a:solidFill>
              <a:srgbClr val="D1D3D4">
                <a:alpha val="35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1">
              <a:extLst>
                <a:ext uri="{FF2B5EF4-FFF2-40B4-BE49-F238E27FC236}">
                  <a16:creationId xmlns:a16="http://schemas.microsoft.com/office/drawing/2014/main" id="{D814C098-2623-4ACD-BDC7-E14533B53A1F}"/>
                </a:ext>
              </a:extLst>
            </p:cNvPr>
            <p:cNvSpPr/>
            <p:nvPr/>
          </p:nvSpPr>
          <p:spPr>
            <a:xfrm>
              <a:off x="6708380" y="361162"/>
              <a:ext cx="852169" cy="574675"/>
            </a:xfrm>
            <a:custGeom>
              <a:avLst/>
              <a:gdLst/>
              <a:ahLst/>
              <a:cxnLst/>
              <a:rect l="l" t="t" r="r" b="b"/>
              <a:pathLst>
                <a:path w="852170" h="574675">
                  <a:moveTo>
                    <a:pt x="8285" y="0"/>
                  </a:moveTo>
                  <a:lnTo>
                    <a:pt x="2921" y="0"/>
                  </a:lnTo>
                  <a:lnTo>
                    <a:pt x="0" y="4464"/>
                  </a:lnTo>
                  <a:lnTo>
                    <a:pt x="0" y="9851"/>
                  </a:lnTo>
                  <a:lnTo>
                    <a:pt x="851623" y="574046"/>
                  </a:lnTo>
                  <a:lnTo>
                    <a:pt x="851623" y="558741"/>
                  </a:lnTo>
                  <a:lnTo>
                    <a:pt x="8285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2">
              <a:extLst>
                <a:ext uri="{FF2B5EF4-FFF2-40B4-BE49-F238E27FC236}">
                  <a16:creationId xmlns:a16="http://schemas.microsoft.com/office/drawing/2014/main" id="{0A8EC906-E369-4C50-9C11-4A5D17DA7DBD}"/>
                </a:ext>
              </a:extLst>
            </p:cNvPr>
            <p:cNvSpPr/>
            <p:nvPr/>
          </p:nvSpPr>
          <p:spPr>
            <a:xfrm>
              <a:off x="3863319" y="1227230"/>
              <a:ext cx="1278255" cy="325755"/>
            </a:xfrm>
            <a:custGeom>
              <a:avLst/>
              <a:gdLst/>
              <a:ahLst/>
              <a:cxnLst/>
              <a:rect l="l" t="t" r="r" b="b"/>
              <a:pathLst>
                <a:path w="1278254" h="325755">
                  <a:moveTo>
                    <a:pt x="1272781" y="0"/>
                  </a:moveTo>
                  <a:lnTo>
                    <a:pt x="2082" y="313194"/>
                  </a:lnTo>
                  <a:lnTo>
                    <a:pt x="0" y="316661"/>
                  </a:lnTo>
                  <a:lnTo>
                    <a:pt x="1689" y="323481"/>
                  </a:lnTo>
                  <a:lnTo>
                    <a:pt x="5143" y="325564"/>
                  </a:lnTo>
                  <a:lnTo>
                    <a:pt x="1275892" y="12268"/>
                  </a:lnTo>
                  <a:lnTo>
                    <a:pt x="1277912" y="8801"/>
                  </a:lnTo>
                  <a:lnTo>
                    <a:pt x="1276146" y="2044"/>
                  </a:lnTo>
                  <a:close/>
                </a:path>
              </a:pathLst>
            </a:custGeom>
            <a:solidFill>
              <a:srgbClr val="D1D3D4">
                <a:alpha val="23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3">
              <a:extLst>
                <a:ext uri="{FF2B5EF4-FFF2-40B4-BE49-F238E27FC236}">
                  <a16:creationId xmlns:a16="http://schemas.microsoft.com/office/drawing/2014/main" id="{3E57848F-295C-4331-89E7-7A34BFC4C674}"/>
                </a:ext>
              </a:extLst>
            </p:cNvPr>
            <p:cNvSpPr/>
            <p:nvPr/>
          </p:nvSpPr>
          <p:spPr>
            <a:xfrm>
              <a:off x="5668539" y="412164"/>
              <a:ext cx="1450975" cy="211454"/>
            </a:xfrm>
            <a:custGeom>
              <a:avLst/>
              <a:gdLst/>
              <a:ahLst/>
              <a:cxnLst/>
              <a:rect l="l" t="t" r="r" b="b"/>
              <a:pathLst>
                <a:path w="1450975" h="211454">
                  <a:moveTo>
                    <a:pt x="1446199" y="0"/>
                  </a:moveTo>
                  <a:lnTo>
                    <a:pt x="2463" y="198323"/>
                  </a:lnTo>
                  <a:lnTo>
                    <a:pt x="0" y="201587"/>
                  </a:lnTo>
                  <a:lnTo>
                    <a:pt x="965" y="208559"/>
                  </a:lnTo>
                  <a:lnTo>
                    <a:pt x="4178" y="210997"/>
                  </a:lnTo>
                  <a:lnTo>
                    <a:pt x="1447965" y="12636"/>
                  </a:lnTo>
                  <a:lnTo>
                    <a:pt x="1450390" y="9372"/>
                  </a:lnTo>
                  <a:lnTo>
                    <a:pt x="1449400" y="2387"/>
                  </a:lnTo>
                  <a:close/>
                </a:path>
              </a:pathLst>
            </a:custGeom>
            <a:solidFill>
              <a:srgbClr val="D1D3D4">
                <a:alpha val="87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4">
              <a:extLst>
                <a:ext uri="{FF2B5EF4-FFF2-40B4-BE49-F238E27FC236}">
                  <a16:creationId xmlns:a16="http://schemas.microsoft.com/office/drawing/2014/main" id="{3C616413-9B1C-4AFD-B20F-4DA43E732E7E}"/>
                </a:ext>
              </a:extLst>
            </p:cNvPr>
            <p:cNvSpPr/>
            <p:nvPr/>
          </p:nvSpPr>
          <p:spPr>
            <a:xfrm>
              <a:off x="3247994" y="1222827"/>
              <a:ext cx="629920" cy="330200"/>
            </a:xfrm>
            <a:custGeom>
              <a:avLst/>
              <a:gdLst/>
              <a:ahLst/>
              <a:cxnLst/>
              <a:rect l="l" t="t" r="r" b="b"/>
              <a:pathLst>
                <a:path w="629920" h="330200">
                  <a:moveTo>
                    <a:pt x="7048" y="0"/>
                  </a:moveTo>
                  <a:lnTo>
                    <a:pt x="3200" y="1270"/>
                  </a:lnTo>
                  <a:lnTo>
                    <a:pt x="0" y="7543"/>
                  </a:lnTo>
                  <a:lnTo>
                    <a:pt x="1231" y="11417"/>
                  </a:lnTo>
                  <a:lnTo>
                    <a:pt x="622566" y="330200"/>
                  </a:lnTo>
                  <a:lnTo>
                    <a:pt x="626440" y="328980"/>
                  </a:lnTo>
                  <a:lnTo>
                    <a:pt x="629653" y="322707"/>
                  </a:lnTo>
                  <a:lnTo>
                    <a:pt x="628434" y="318858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5">
              <a:extLst>
                <a:ext uri="{FF2B5EF4-FFF2-40B4-BE49-F238E27FC236}">
                  <a16:creationId xmlns:a16="http://schemas.microsoft.com/office/drawing/2014/main" id="{5051C85F-6E9D-426D-B2F7-FD3A4054FE7E}"/>
                </a:ext>
              </a:extLst>
            </p:cNvPr>
            <p:cNvSpPr/>
            <p:nvPr/>
          </p:nvSpPr>
          <p:spPr>
            <a:xfrm>
              <a:off x="577328" y="821875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8318" y="0"/>
                  </a:moveTo>
                  <a:lnTo>
                    <a:pt x="1701" y="2362"/>
                  </a:lnTo>
                  <a:lnTo>
                    <a:pt x="0" y="5930"/>
                  </a:lnTo>
                  <a:lnTo>
                    <a:pt x="1117" y="9245"/>
                  </a:lnTo>
                  <a:lnTo>
                    <a:pt x="13169" y="5029"/>
                  </a:lnTo>
                  <a:lnTo>
                    <a:pt x="11976" y="1714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D1D3D4">
                <a:alpha val="10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6">
              <a:extLst>
                <a:ext uri="{FF2B5EF4-FFF2-40B4-BE49-F238E27FC236}">
                  <a16:creationId xmlns:a16="http://schemas.microsoft.com/office/drawing/2014/main" id="{ED80188F-2F3C-413A-9667-99D6A36C2033}"/>
                </a:ext>
              </a:extLst>
            </p:cNvPr>
            <p:cNvSpPr/>
            <p:nvPr/>
          </p:nvSpPr>
          <p:spPr>
            <a:xfrm>
              <a:off x="2040947" y="0"/>
              <a:ext cx="78740" cy="565785"/>
            </a:xfrm>
            <a:custGeom>
              <a:avLst/>
              <a:gdLst/>
              <a:ahLst/>
              <a:cxnLst/>
              <a:rect l="l" t="t" r="r" b="b"/>
              <a:pathLst>
                <a:path w="78739" h="565785">
                  <a:moveTo>
                    <a:pt x="12861" y="0"/>
                  </a:moveTo>
                  <a:lnTo>
                    <a:pt x="0" y="0"/>
                  </a:lnTo>
                  <a:lnTo>
                    <a:pt x="66158" y="563433"/>
                  </a:lnTo>
                  <a:lnTo>
                    <a:pt x="68948" y="565619"/>
                  </a:lnTo>
                  <a:lnTo>
                    <a:pt x="72016" y="565619"/>
                  </a:lnTo>
                  <a:lnTo>
                    <a:pt x="76318" y="565122"/>
                  </a:lnTo>
                  <a:lnTo>
                    <a:pt x="78568" y="562282"/>
                  </a:lnTo>
                  <a:lnTo>
                    <a:pt x="78568" y="559649"/>
                  </a:lnTo>
                  <a:lnTo>
                    <a:pt x="12861" y="0"/>
                  </a:lnTo>
                  <a:close/>
                </a:path>
              </a:pathLst>
            </a:custGeom>
            <a:solidFill>
              <a:srgbClr val="D1D3D4">
                <a:alpha val="465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7">
              <a:extLst>
                <a:ext uri="{FF2B5EF4-FFF2-40B4-BE49-F238E27FC236}">
                  <a16:creationId xmlns:a16="http://schemas.microsoft.com/office/drawing/2014/main" id="{F5886C7F-5BF5-4F11-956A-99E5D573AA2E}"/>
                </a:ext>
              </a:extLst>
            </p:cNvPr>
            <p:cNvSpPr/>
            <p:nvPr/>
          </p:nvSpPr>
          <p:spPr>
            <a:xfrm>
              <a:off x="2105741" y="551925"/>
              <a:ext cx="1156970" cy="685800"/>
            </a:xfrm>
            <a:custGeom>
              <a:avLst/>
              <a:gdLst/>
              <a:ahLst/>
              <a:cxnLst/>
              <a:rect l="l" t="t" r="r" b="b"/>
              <a:pathLst>
                <a:path w="1156970" h="685800">
                  <a:moveTo>
                    <a:pt x="7480" y="0"/>
                  </a:moveTo>
                  <a:lnTo>
                    <a:pt x="3568" y="990"/>
                  </a:lnTo>
                  <a:lnTo>
                    <a:pt x="0" y="7086"/>
                  </a:lnTo>
                  <a:lnTo>
                    <a:pt x="1016" y="10985"/>
                  </a:lnTo>
                  <a:lnTo>
                    <a:pt x="1149362" y="685495"/>
                  </a:lnTo>
                  <a:lnTo>
                    <a:pt x="1153248" y="684491"/>
                  </a:lnTo>
                  <a:lnTo>
                    <a:pt x="1156817" y="678408"/>
                  </a:lnTo>
                  <a:lnTo>
                    <a:pt x="1155814" y="674497"/>
                  </a:lnTo>
                  <a:close/>
                </a:path>
              </a:pathLst>
            </a:custGeom>
            <a:solidFill>
              <a:srgbClr val="D1D3D4">
                <a:alpha val="23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8">
              <a:extLst>
                <a:ext uri="{FF2B5EF4-FFF2-40B4-BE49-F238E27FC236}">
                  <a16:creationId xmlns:a16="http://schemas.microsoft.com/office/drawing/2014/main" id="{6877F56F-E9C2-4C7F-9125-E0E18F1CA001}"/>
                </a:ext>
              </a:extLst>
            </p:cNvPr>
            <p:cNvSpPr/>
            <p:nvPr/>
          </p:nvSpPr>
          <p:spPr>
            <a:xfrm>
              <a:off x="577561" y="552293"/>
              <a:ext cx="1542415" cy="283845"/>
            </a:xfrm>
            <a:custGeom>
              <a:avLst/>
              <a:gdLst/>
              <a:ahLst/>
              <a:cxnLst/>
              <a:rect l="l" t="t" r="r" b="b"/>
              <a:pathLst>
                <a:path w="1542414" h="283844">
                  <a:moveTo>
                    <a:pt x="1537843" y="0"/>
                  </a:moveTo>
                  <a:lnTo>
                    <a:pt x="2324" y="271056"/>
                  </a:lnTo>
                  <a:lnTo>
                    <a:pt x="0" y="274370"/>
                  </a:lnTo>
                  <a:lnTo>
                    <a:pt x="1257" y="281305"/>
                  </a:lnTo>
                  <a:lnTo>
                    <a:pt x="4546" y="283629"/>
                  </a:lnTo>
                  <a:lnTo>
                    <a:pt x="1540065" y="12547"/>
                  </a:lnTo>
                  <a:lnTo>
                    <a:pt x="1542351" y="9283"/>
                  </a:lnTo>
                  <a:lnTo>
                    <a:pt x="1541157" y="2311"/>
                  </a:lnTo>
                  <a:close/>
                </a:path>
              </a:pathLst>
            </a:custGeom>
            <a:solidFill>
              <a:srgbClr val="D1D3D4">
                <a:alpha val="167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9">
              <a:extLst>
                <a:ext uri="{FF2B5EF4-FFF2-40B4-BE49-F238E27FC236}">
                  <a16:creationId xmlns:a16="http://schemas.microsoft.com/office/drawing/2014/main" id="{904A0929-DD9E-4728-9457-26E01135E7E6}"/>
                </a:ext>
              </a:extLst>
            </p:cNvPr>
            <p:cNvSpPr/>
            <p:nvPr/>
          </p:nvSpPr>
          <p:spPr>
            <a:xfrm>
              <a:off x="1261187" y="142993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3517" y="0"/>
                  </a:moveTo>
                  <a:lnTo>
                    <a:pt x="381" y="2578"/>
                  </a:lnTo>
                  <a:lnTo>
                    <a:pt x="0" y="6057"/>
                  </a:lnTo>
                  <a:lnTo>
                    <a:pt x="12700" y="7378"/>
                  </a:lnTo>
                  <a:lnTo>
                    <a:pt x="13081" y="3911"/>
                  </a:lnTo>
                  <a:lnTo>
                    <a:pt x="10541" y="749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D1D3D4">
                <a:alpha val="169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0">
              <a:extLst>
                <a:ext uri="{FF2B5EF4-FFF2-40B4-BE49-F238E27FC236}">
                  <a16:creationId xmlns:a16="http://schemas.microsoft.com/office/drawing/2014/main" id="{EE6ECC57-C90F-4DAA-A9B6-0D9F2DA3C1C7}"/>
                </a:ext>
              </a:extLst>
            </p:cNvPr>
            <p:cNvSpPr/>
            <p:nvPr/>
          </p:nvSpPr>
          <p:spPr>
            <a:xfrm>
              <a:off x="72948" y="646920"/>
              <a:ext cx="100825" cy="100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1">
              <a:extLst>
                <a:ext uri="{FF2B5EF4-FFF2-40B4-BE49-F238E27FC236}">
                  <a16:creationId xmlns:a16="http://schemas.microsoft.com/office/drawing/2014/main" id="{AFC0036D-8C4E-4EBF-ABC8-5780352305C5}"/>
                </a:ext>
              </a:extLst>
            </p:cNvPr>
            <p:cNvSpPr/>
            <p:nvPr/>
          </p:nvSpPr>
          <p:spPr>
            <a:xfrm>
              <a:off x="134786" y="0"/>
              <a:ext cx="456565" cy="835660"/>
            </a:xfrm>
            <a:custGeom>
              <a:avLst/>
              <a:gdLst/>
              <a:ahLst/>
              <a:cxnLst/>
              <a:rect l="l" t="t" r="r" b="b"/>
              <a:pathLst>
                <a:path w="456565" h="835660">
                  <a:moveTo>
                    <a:pt x="14467" y="0"/>
                  </a:moveTo>
                  <a:lnTo>
                    <a:pt x="0" y="0"/>
                  </a:lnTo>
                  <a:lnTo>
                    <a:pt x="444029" y="832003"/>
                  </a:lnTo>
                  <a:lnTo>
                    <a:pt x="445744" y="835115"/>
                  </a:lnTo>
                  <a:lnTo>
                    <a:pt x="446697" y="835393"/>
                  </a:lnTo>
                  <a:lnTo>
                    <a:pt x="451206" y="835393"/>
                  </a:lnTo>
                  <a:lnTo>
                    <a:pt x="455777" y="832905"/>
                  </a:lnTo>
                  <a:lnTo>
                    <a:pt x="456043" y="832003"/>
                  </a:lnTo>
                  <a:lnTo>
                    <a:pt x="456131" y="827580"/>
                  </a:lnTo>
                  <a:lnTo>
                    <a:pt x="455320" y="826009"/>
                  </a:lnTo>
                  <a:lnTo>
                    <a:pt x="14467" y="0"/>
                  </a:lnTo>
                  <a:close/>
                </a:path>
              </a:pathLst>
            </a:custGeom>
            <a:solidFill>
              <a:srgbClr val="D1D3D4">
                <a:alpha val="226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2">
              <a:extLst>
                <a:ext uri="{FF2B5EF4-FFF2-40B4-BE49-F238E27FC236}">
                  <a16:creationId xmlns:a16="http://schemas.microsoft.com/office/drawing/2014/main" id="{A3E96732-E94B-443D-B146-175B4BCAB0B1}"/>
                </a:ext>
              </a:extLst>
            </p:cNvPr>
            <p:cNvSpPr/>
            <p:nvPr/>
          </p:nvSpPr>
          <p:spPr>
            <a:xfrm>
              <a:off x="1260548" y="552126"/>
              <a:ext cx="859790" cy="891540"/>
            </a:xfrm>
            <a:custGeom>
              <a:avLst/>
              <a:gdLst/>
              <a:ahLst/>
              <a:cxnLst/>
              <a:rect l="l" t="t" r="r" b="b"/>
              <a:pathLst>
                <a:path w="859789" h="891540">
                  <a:moveTo>
                    <a:pt x="854341" y="0"/>
                  </a:moveTo>
                  <a:lnTo>
                    <a:pt x="850315" y="88"/>
                  </a:lnTo>
                  <a:lnTo>
                    <a:pt x="0" y="882700"/>
                  </a:lnTo>
                  <a:lnTo>
                    <a:pt x="152" y="886752"/>
                  </a:lnTo>
                  <a:lnTo>
                    <a:pt x="5257" y="891476"/>
                  </a:lnTo>
                  <a:lnTo>
                    <a:pt x="9156" y="891400"/>
                  </a:lnTo>
                  <a:lnTo>
                    <a:pt x="859510" y="8953"/>
                  </a:lnTo>
                  <a:lnTo>
                    <a:pt x="859459" y="4914"/>
                  </a:lnTo>
                  <a:close/>
                </a:path>
              </a:pathLst>
            </a:custGeom>
            <a:solidFill>
              <a:srgbClr val="D1D3D4">
                <a:alpha val="226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3">
              <a:extLst>
                <a:ext uri="{FF2B5EF4-FFF2-40B4-BE49-F238E27FC236}">
                  <a16:creationId xmlns:a16="http://schemas.microsoft.com/office/drawing/2014/main" id="{95872C13-B0D8-44D6-B437-BEB1A6D45140}"/>
                </a:ext>
              </a:extLst>
            </p:cNvPr>
            <p:cNvSpPr/>
            <p:nvPr/>
          </p:nvSpPr>
          <p:spPr>
            <a:xfrm>
              <a:off x="3863139" y="1377635"/>
              <a:ext cx="246811" cy="17538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4">
              <a:extLst>
                <a:ext uri="{FF2B5EF4-FFF2-40B4-BE49-F238E27FC236}">
                  <a16:creationId xmlns:a16="http://schemas.microsoft.com/office/drawing/2014/main" id="{69853A6E-457C-4378-AEA5-591C8B42785C}"/>
                </a:ext>
              </a:extLst>
            </p:cNvPr>
            <p:cNvSpPr/>
            <p:nvPr/>
          </p:nvSpPr>
          <p:spPr>
            <a:xfrm>
              <a:off x="1303873" y="551891"/>
              <a:ext cx="816610" cy="523875"/>
            </a:xfrm>
            <a:custGeom>
              <a:avLst/>
              <a:gdLst/>
              <a:ahLst/>
              <a:cxnLst/>
              <a:rect l="l" t="t" r="r" b="b"/>
              <a:pathLst>
                <a:path w="816610" h="523875">
                  <a:moveTo>
                    <a:pt x="808723" y="0"/>
                  </a:moveTo>
                  <a:lnTo>
                    <a:pt x="762" y="513257"/>
                  </a:lnTo>
                  <a:lnTo>
                    <a:pt x="0" y="517245"/>
                  </a:lnTo>
                  <a:lnTo>
                    <a:pt x="3860" y="522973"/>
                  </a:lnTo>
                  <a:lnTo>
                    <a:pt x="7620" y="523786"/>
                  </a:lnTo>
                  <a:lnTo>
                    <a:pt x="815555" y="10782"/>
                  </a:lnTo>
                  <a:lnTo>
                    <a:pt x="816432" y="6858"/>
                  </a:lnTo>
                  <a:lnTo>
                    <a:pt x="812647" y="889"/>
                  </a:lnTo>
                  <a:close/>
                </a:path>
              </a:pathLst>
            </a:custGeom>
            <a:solidFill>
              <a:srgbClr val="D1D3D4">
                <a:alpha val="305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5">
              <a:extLst>
                <a:ext uri="{FF2B5EF4-FFF2-40B4-BE49-F238E27FC236}">
                  <a16:creationId xmlns:a16="http://schemas.microsoft.com/office/drawing/2014/main" id="{0DFECD6B-0B15-4BF1-9DB8-EFA5E7988762}"/>
                </a:ext>
              </a:extLst>
            </p:cNvPr>
            <p:cNvSpPr/>
            <p:nvPr/>
          </p:nvSpPr>
          <p:spPr>
            <a:xfrm>
              <a:off x="2106726" y="0"/>
              <a:ext cx="560070" cy="565785"/>
            </a:xfrm>
            <a:custGeom>
              <a:avLst/>
              <a:gdLst/>
              <a:ahLst/>
              <a:cxnLst/>
              <a:rect l="l" t="t" r="r" b="b"/>
              <a:pathLst>
                <a:path w="560069" h="565785">
                  <a:moveTo>
                    <a:pt x="559528" y="0"/>
                  </a:moveTo>
                  <a:lnTo>
                    <a:pt x="541719" y="0"/>
                  </a:lnTo>
                  <a:lnTo>
                    <a:pt x="0" y="556499"/>
                  </a:lnTo>
                  <a:lnTo>
                    <a:pt x="0" y="561969"/>
                  </a:lnTo>
                  <a:lnTo>
                    <a:pt x="3754" y="565619"/>
                  </a:lnTo>
                  <a:lnTo>
                    <a:pt x="8928" y="565619"/>
                  </a:lnTo>
                  <a:lnTo>
                    <a:pt x="10876" y="563642"/>
                  </a:lnTo>
                  <a:lnTo>
                    <a:pt x="559528" y="0"/>
                  </a:lnTo>
                  <a:close/>
                </a:path>
              </a:pathLst>
            </a:custGeom>
            <a:solidFill>
              <a:srgbClr val="D1D3D4">
                <a:alpha val="7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6">
              <a:extLst>
                <a:ext uri="{FF2B5EF4-FFF2-40B4-BE49-F238E27FC236}">
                  <a16:creationId xmlns:a16="http://schemas.microsoft.com/office/drawing/2014/main" id="{C30DB6CF-D697-4028-A2BB-D9E3013AF150}"/>
                </a:ext>
              </a:extLst>
            </p:cNvPr>
            <p:cNvSpPr/>
            <p:nvPr/>
          </p:nvSpPr>
          <p:spPr>
            <a:xfrm>
              <a:off x="5127208" y="1227060"/>
              <a:ext cx="1318260" cy="474980"/>
            </a:xfrm>
            <a:custGeom>
              <a:avLst/>
              <a:gdLst/>
              <a:ahLst/>
              <a:cxnLst/>
              <a:rect l="l" t="t" r="r" b="b"/>
              <a:pathLst>
                <a:path w="1318260" h="474980">
                  <a:moveTo>
                    <a:pt x="5842" y="0"/>
                  </a:moveTo>
                  <a:lnTo>
                    <a:pt x="2235" y="1803"/>
                  </a:lnTo>
                  <a:lnTo>
                    <a:pt x="0" y="8432"/>
                  </a:lnTo>
                  <a:lnTo>
                    <a:pt x="1689" y="11988"/>
                  </a:lnTo>
                  <a:lnTo>
                    <a:pt x="1311706" y="474865"/>
                  </a:lnTo>
                  <a:lnTo>
                    <a:pt x="1315364" y="473125"/>
                  </a:lnTo>
                  <a:lnTo>
                    <a:pt x="1317688" y="466445"/>
                  </a:lnTo>
                  <a:lnTo>
                    <a:pt x="1315974" y="462826"/>
                  </a:lnTo>
                  <a:close/>
                </a:path>
              </a:pathLst>
            </a:custGeom>
            <a:solidFill>
              <a:srgbClr val="D1D3D4">
                <a:alpha val="206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7">
              <a:extLst>
                <a:ext uri="{FF2B5EF4-FFF2-40B4-BE49-F238E27FC236}">
                  <a16:creationId xmlns:a16="http://schemas.microsoft.com/office/drawing/2014/main" id="{455C9582-95D7-4C33-B2BD-FABC50DE22A8}"/>
                </a:ext>
              </a:extLst>
            </p:cNvPr>
            <p:cNvSpPr/>
            <p:nvPr/>
          </p:nvSpPr>
          <p:spPr>
            <a:xfrm>
              <a:off x="1304709" y="0"/>
              <a:ext cx="505459" cy="1075055"/>
            </a:xfrm>
            <a:custGeom>
              <a:avLst/>
              <a:gdLst/>
              <a:ahLst/>
              <a:cxnLst/>
              <a:rect l="l" t="t" r="r" b="b"/>
              <a:pathLst>
                <a:path w="505460" h="1075055">
                  <a:moveTo>
                    <a:pt x="505143" y="0"/>
                  </a:moveTo>
                  <a:lnTo>
                    <a:pt x="491108" y="0"/>
                  </a:lnTo>
                  <a:lnTo>
                    <a:pt x="0" y="1066957"/>
                  </a:lnTo>
                  <a:lnTo>
                    <a:pt x="0" y="1071694"/>
                  </a:lnTo>
                  <a:lnTo>
                    <a:pt x="441" y="1072873"/>
                  </a:lnTo>
                  <a:lnTo>
                    <a:pt x="5031" y="1074966"/>
                  </a:lnTo>
                  <a:lnTo>
                    <a:pt x="9077" y="1074966"/>
                  </a:lnTo>
                  <a:lnTo>
                    <a:pt x="10601" y="1074410"/>
                  </a:lnTo>
                  <a:lnTo>
                    <a:pt x="12087" y="1071247"/>
                  </a:lnTo>
                  <a:lnTo>
                    <a:pt x="505143" y="0"/>
                  </a:lnTo>
                  <a:close/>
                </a:path>
              </a:pathLst>
            </a:custGeom>
            <a:solidFill>
              <a:srgbClr val="D1D3D4">
                <a:alpha val="53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8">
              <a:extLst>
                <a:ext uri="{FF2B5EF4-FFF2-40B4-BE49-F238E27FC236}">
                  <a16:creationId xmlns:a16="http://schemas.microsoft.com/office/drawing/2014/main" id="{DCB01310-0D27-479E-9F06-3815A34A5C25}"/>
                </a:ext>
              </a:extLst>
            </p:cNvPr>
            <p:cNvSpPr/>
            <p:nvPr/>
          </p:nvSpPr>
          <p:spPr>
            <a:xfrm>
              <a:off x="7105611" y="412559"/>
              <a:ext cx="454659" cy="479425"/>
            </a:xfrm>
            <a:custGeom>
              <a:avLst/>
              <a:gdLst/>
              <a:ahLst/>
              <a:cxnLst/>
              <a:rect l="l" t="t" r="r" b="b"/>
              <a:pathLst>
                <a:path w="454659" h="479425">
                  <a:moveTo>
                    <a:pt x="9228" y="0"/>
                  </a:moveTo>
                  <a:lnTo>
                    <a:pt x="3890" y="0"/>
                  </a:lnTo>
                  <a:lnTo>
                    <a:pt x="0" y="3752"/>
                  </a:lnTo>
                  <a:lnTo>
                    <a:pt x="0" y="8848"/>
                  </a:lnTo>
                  <a:lnTo>
                    <a:pt x="454393" y="479391"/>
                  </a:lnTo>
                  <a:lnTo>
                    <a:pt x="454393" y="461057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9">
              <a:extLst>
                <a:ext uri="{FF2B5EF4-FFF2-40B4-BE49-F238E27FC236}">
                  <a16:creationId xmlns:a16="http://schemas.microsoft.com/office/drawing/2014/main" id="{66983C57-BCCE-4E35-815A-955A518C8BCC}"/>
                </a:ext>
              </a:extLst>
            </p:cNvPr>
            <p:cNvSpPr/>
            <p:nvPr/>
          </p:nvSpPr>
          <p:spPr>
            <a:xfrm>
              <a:off x="577508" y="821972"/>
              <a:ext cx="697230" cy="622300"/>
            </a:xfrm>
            <a:custGeom>
              <a:avLst/>
              <a:gdLst/>
              <a:ahLst/>
              <a:cxnLst/>
              <a:rect l="l" t="t" r="r" b="b"/>
              <a:pathLst>
                <a:path w="697230" h="622300">
                  <a:moveTo>
                    <a:pt x="8521" y="0"/>
                  </a:moveTo>
                  <a:lnTo>
                    <a:pt x="4483" y="317"/>
                  </a:lnTo>
                  <a:lnTo>
                    <a:pt x="0" y="5587"/>
                  </a:lnTo>
                  <a:lnTo>
                    <a:pt x="190" y="9474"/>
                  </a:lnTo>
                  <a:lnTo>
                    <a:pt x="688428" y="621804"/>
                  </a:lnTo>
                  <a:lnTo>
                    <a:pt x="692454" y="621563"/>
                  </a:lnTo>
                  <a:lnTo>
                    <a:pt x="697166" y="616330"/>
                  </a:lnTo>
                  <a:lnTo>
                    <a:pt x="696899" y="612266"/>
                  </a:lnTo>
                  <a:close/>
                </a:path>
              </a:pathLst>
            </a:custGeom>
            <a:solidFill>
              <a:srgbClr val="D1D3D4">
                <a:alpha val="444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10">
              <a:extLst>
                <a:ext uri="{FF2B5EF4-FFF2-40B4-BE49-F238E27FC236}">
                  <a16:creationId xmlns:a16="http://schemas.microsoft.com/office/drawing/2014/main" id="{B878983D-C10A-4A10-B780-850088D7D041}"/>
                </a:ext>
              </a:extLst>
            </p:cNvPr>
            <p:cNvSpPr/>
            <p:nvPr/>
          </p:nvSpPr>
          <p:spPr>
            <a:xfrm>
              <a:off x="577331" y="821852"/>
              <a:ext cx="741045" cy="254000"/>
            </a:xfrm>
            <a:custGeom>
              <a:avLst/>
              <a:gdLst/>
              <a:ahLst/>
              <a:cxnLst/>
              <a:rect l="l" t="t" r="r" b="b"/>
              <a:pathLst>
                <a:path w="741044" h="254000">
                  <a:moveTo>
                    <a:pt x="5791" y="0"/>
                  </a:moveTo>
                  <a:lnTo>
                    <a:pt x="2171" y="1816"/>
                  </a:lnTo>
                  <a:lnTo>
                    <a:pt x="0" y="8508"/>
                  </a:lnTo>
                  <a:lnTo>
                    <a:pt x="1790" y="12141"/>
                  </a:lnTo>
                  <a:lnTo>
                    <a:pt x="734999" y="253834"/>
                  </a:lnTo>
                  <a:lnTo>
                    <a:pt x="738606" y="251967"/>
                  </a:lnTo>
                  <a:lnTo>
                    <a:pt x="740714" y="245287"/>
                  </a:lnTo>
                  <a:lnTo>
                    <a:pt x="738949" y="241795"/>
                  </a:lnTo>
                  <a:close/>
                </a:path>
              </a:pathLst>
            </a:custGeom>
            <a:solidFill>
              <a:srgbClr val="D1D3D4">
                <a:alpha val="4726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1">
              <a:extLst>
                <a:ext uri="{FF2B5EF4-FFF2-40B4-BE49-F238E27FC236}">
                  <a16:creationId xmlns:a16="http://schemas.microsoft.com/office/drawing/2014/main" id="{A5C9E911-2DB5-4325-BBD4-299E52BC40C2}"/>
                </a:ext>
              </a:extLst>
            </p:cNvPr>
            <p:cNvSpPr/>
            <p:nvPr/>
          </p:nvSpPr>
          <p:spPr>
            <a:xfrm>
              <a:off x="4095954" y="1227370"/>
              <a:ext cx="1045210" cy="164465"/>
            </a:xfrm>
            <a:custGeom>
              <a:avLst/>
              <a:gdLst/>
              <a:ahLst/>
              <a:cxnLst/>
              <a:rect l="l" t="t" r="r" b="b"/>
              <a:pathLst>
                <a:path w="1045210" h="164465">
                  <a:moveTo>
                    <a:pt x="1040879" y="0"/>
                  </a:moveTo>
                  <a:lnTo>
                    <a:pt x="2362" y="151790"/>
                  </a:lnTo>
                  <a:lnTo>
                    <a:pt x="0" y="155054"/>
                  </a:lnTo>
                  <a:lnTo>
                    <a:pt x="1130" y="161950"/>
                  </a:lnTo>
                  <a:lnTo>
                    <a:pt x="4267" y="164249"/>
                  </a:lnTo>
                  <a:lnTo>
                    <a:pt x="1042746" y="12649"/>
                  </a:lnTo>
                  <a:lnTo>
                    <a:pt x="1045133" y="9398"/>
                  </a:lnTo>
                  <a:lnTo>
                    <a:pt x="1044117" y="2425"/>
                  </a:lnTo>
                  <a:close/>
                </a:path>
              </a:pathLst>
            </a:custGeom>
            <a:solidFill>
              <a:srgbClr val="D1D3D4">
                <a:alpha val="28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2">
              <a:extLst>
                <a:ext uri="{FF2B5EF4-FFF2-40B4-BE49-F238E27FC236}">
                  <a16:creationId xmlns:a16="http://schemas.microsoft.com/office/drawing/2014/main" id="{3ADABB6C-7780-4B40-AD93-D0BE060104F7}"/>
                </a:ext>
              </a:extLst>
            </p:cNvPr>
            <p:cNvSpPr/>
            <p:nvPr/>
          </p:nvSpPr>
          <p:spPr>
            <a:xfrm>
              <a:off x="6430679" y="411645"/>
              <a:ext cx="688975" cy="1290320"/>
            </a:xfrm>
            <a:custGeom>
              <a:avLst/>
              <a:gdLst/>
              <a:ahLst/>
              <a:cxnLst/>
              <a:rect l="l" t="t" r="r" b="b"/>
              <a:pathLst>
                <a:path w="688975" h="1290320">
                  <a:moveTo>
                    <a:pt x="681278" y="0"/>
                  </a:moveTo>
                  <a:lnTo>
                    <a:pt x="677430" y="1206"/>
                  </a:lnTo>
                  <a:lnTo>
                    <a:pt x="1447" y="1280083"/>
                  </a:lnTo>
                  <a:lnTo>
                    <a:pt x="0" y="1283335"/>
                  </a:lnTo>
                  <a:lnTo>
                    <a:pt x="1536" y="1287094"/>
                  </a:lnTo>
                  <a:lnTo>
                    <a:pt x="7632" y="1289723"/>
                  </a:lnTo>
                  <a:lnTo>
                    <a:pt x="10985" y="1288707"/>
                  </a:lnTo>
                  <a:lnTo>
                    <a:pt x="12636" y="1286078"/>
                  </a:lnTo>
                  <a:lnTo>
                    <a:pt x="688733" y="7137"/>
                  </a:lnTo>
                  <a:lnTo>
                    <a:pt x="687539" y="3289"/>
                  </a:lnTo>
                  <a:close/>
                </a:path>
              </a:pathLst>
            </a:custGeom>
            <a:solidFill>
              <a:srgbClr val="D1D3D4">
                <a:alpha val="186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3">
              <a:extLst>
                <a:ext uri="{FF2B5EF4-FFF2-40B4-BE49-F238E27FC236}">
                  <a16:creationId xmlns:a16="http://schemas.microsoft.com/office/drawing/2014/main" id="{B445C6F7-95F1-440B-96B3-1976820651EB}"/>
                </a:ext>
              </a:extLst>
            </p:cNvPr>
            <p:cNvSpPr/>
            <p:nvPr/>
          </p:nvSpPr>
          <p:spPr>
            <a:xfrm>
              <a:off x="3175734" y="0"/>
              <a:ext cx="86360" cy="1236980"/>
            </a:xfrm>
            <a:custGeom>
              <a:avLst/>
              <a:gdLst/>
              <a:ahLst/>
              <a:cxnLst/>
              <a:rect l="l" t="t" r="r" b="b"/>
              <a:pathLst>
                <a:path w="86360" h="1236980">
                  <a:moveTo>
                    <a:pt x="12806" y="0"/>
                  </a:moveTo>
                  <a:lnTo>
                    <a:pt x="0" y="0"/>
                  </a:lnTo>
                  <a:lnTo>
                    <a:pt x="73139" y="1230516"/>
                  </a:lnTo>
                  <a:lnTo>
                    <a:pt x="73443" y="1234034"/>
                  </a:lnTo>
                  <a:lnTo>
                    <a:pt x="76276" y="1236459"/>
                  </a:lnTo>
                  <a:lnTo>
                    <a:pt x="79131" y="1236459"/>
                  </a:lnTo>
                  <a:lnTo>
                    <a:pt x="83438" y="1236129"/>
                  </a:lnTo>
                  <a:lnTo>
                    <a:pt x="86006" y="1233211"/>
                  </a:lnTo>
                  <a:lnTo>
                    <a:pt x="85927" y="1229741"/>
                  </a:lnTo>
                  <a:lnTo>
                    <a:pt x="12806" y="0"/>
                  </a:lnTo>
                  <a:close/>
                </a:path>
              </a:pathLst>
            </a:custGeom>
            <a:solidFill>
              <a:srgbClr val="D1D3D4">
                <a:alpha val="44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4">
              <a:extLst>
                <a:ext uri="{FF2B5EF4-FFF2-40B4-BE49-F238E27FC236}">
                  <a16:creationId xmlns:a16="http://schemas.microsoft.com/office/drawing/2014/main" id="{6D1B722D-9177-4856-BCD8-6C208715CC46}"/>
                </a:ext>
              </a:extLst>
            </p:cNvPr>
            <p:cNvSpPr/>
            <p:nvPr/>
          </p:nvSpPr>
          <p:spPr>
            <a:xfrm>
              <a:off x="3248348" y="1223224"/>
              <a:ext cx="861060" cy="168910"/>
            </a:xfrm>
            <a:custGeom>
              <a:avLst/>
              <a:gdLst/>
              <a:ahLst/>
              <a:cxnLst/>
              <a:rect l="l" t="t" r="r" b="b"/>
              <a:pathLst>
                <a:path w="861060" h="168909">
                  <a:moveTo>
                    <a:pt x="4597" y="0"/>
                  </a:moveTo>
                  <a:lnTo>
                    <a:pt x="1270" y="2285"/>
                  </a:lnTo>
                  <a:lnTo>
                    <a:pt x="0" y="9245"/>
                  </a:lnTo>
                  <a:lnTo>
                    <a:pt x="2298" y="12547"/>
                  </a:lnTo>
                  <a:lnTo>
                    <a:pt x="856691" y="168490"/>
                  </a:lnTo>
                  <a:lnTo>
                    <a:pt x="859967" y="166115"/>
                  </a:lnTo>
                  <a:lnTo>
                    <a:pt x="861021" y="159257"/>
                  </a:lnTo>
                  <a:lnTo>
                    <a:pt x="858812" y="156108"/>
                  </a:lnTo>
                  <a:close/>
                </a:path>
              </a:pathLst>
            </a:custGeom>
            <a:solidFill>
              <a:srgbClr val="D1D3D4">
                <a:alpha val="3565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5">
              <a:extLst>
                <a:ext uri="{FF2B5EF4-FFF2-40B4-BE49-F238E27FC236}">
                  <a16:creationId xmlns:a16="http://schemas.microsoft.com/office/drawing/2014/main" id="{2B31D584-723E-4A56-9C5C-D37E9EC80D97}"/>
                </a:ext>
              </a:extLst>
            </p:cNvPr>
            <p:cNvSpPr/>
            <p:nvPr/>
          </p:nvSpPr>
          <p:spPr>
            <a:xfrm>
              <a:off x="6431406" y="1066111"/>
              <a:ext cx="1129030" cy="635635"/>
            </a:xfrm>
            <a:custGeom>
              <a:avLst/>
              <a:gdLst/>
              <a:ahLst/>
              <a:cxnLst/>
              <a:rect l="l" t="t" r="r" b="b"/>
              <a:pathLst>
                <a:path w="1129029" h="635635">
                  <a:moveTo>
                    <a:pt x="1128598" y="0"/>
                  </a:moveTo>
                  <a:lnTo>
                    <a:pt x="143" y="624749"/>
                  </a:lnTo>
                  <a:lnTo>
                    <a:pt x="0" y="625239"/>
                  </a:lnTo>
                  <a:lnTo>
                    <a:pt x="0" y="630415"/>
                  </a:lnTo>
                  <a:lnTo>
                    <a:pt x="2467" y="634833"/>
                  </a:lnTo>
                  <a:lnTo>
                    <a:pt x="3247" y="635053"/>
                  </a:lnTo>
                  <a:lnTo>
                    <a:pt x="7906" y="635053"/>
                  </a:lnTo>
                  <a:lnTo>
                    <a:pt x="1128598" y="14611"/>
                  </a:lnTo>
                  <a:lnTo>
                    <a:pt x="1128598" y="0"/>
                  </a:lnTo>
                  <a:close/>
                </a:path>
              </a:pathLst>
            </a:custGeom>
            <a:solidFill>
              <a:srgbClr val="D1D3D4">
                <a:alpha val="24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6">
              <a:extLst>
                <a:ext uri="{FF2B5EF4-FFF2-40B4-BE49-F238E27FC236}">
                  <a16:creationId xmlns:a16="http://schemas.microsoft.com/office/drawing/2014/main" id="{44355F49-FC7A-4FD9-BD5C-CC93F12EAC96}"/>
                </a:ext>
              </a:extLst>
            </p:cNvPr>
            <p:cNvSpPr/>
            <p:nvPr/>
          </p:nvSpPr>
          <p:spPr>
            <a:xfrm>
              <a:off x="1260793" y="1062080"/>
              <a:ext cx="57150" cy="381635"/>
            </a:xfrm>
            <a:custGeom>
              <a:avLst/>
              <a:gdLst/>
              <a:ahLst/>
              <a:cxnLst/>
              <a:rect l="l" t="t" r="r" b="b"/>
              <a:pathLst>
                <a:path w="57150" h="381634">
                  <a:moveTo>
                    <a:pt x="47371" y="0"/>
                  </a:moveTo>
                  <a:lnTo>
                    <a:pt x="44361" y="2400"/>
                  </a:lnTo>
                  <a:lnTo>
                    <a:pt x="0" y="377342"/>
                  </a:lnTo>
                  <a:lnTo>
                    <a:pt x="2501" y="380530"/>
                  </a:lnTo>
                  <a:lnTo>
                    <a:pt x="9512" y="381342"/>
                  </a:lnTo>
                  <a:lnTo>
                    <a:pt x="12674" y="378828"/>
                  </a:lnTo>
                  <a:lnTo>
                    <a:pt x="56845" y="3746"/>
                  </a:lnTo>
                  <a:lnTo>
                    <a:pt x="54241" y="609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7">
              <a:extLst>
                <a:ext uri="{FF2B5EF4-FFF2-40B4-BE49-F238E27FC236}">
                  <a16:creationId xmlns:a16="http://schemas.microsoft.com/office/drawing/2014/main" id="{922F58E0-C021-47E9-9EA5-EB00F46A4A0F}"/>
                </a:ext>
              </a:extLst>
            </p:cNvPr>
            <p:cNvSpPr/>
            <p:nvPr/>
          </p:nvSpPr>
          <p:spPr>
            <a:xfrm>
              <a:off x="264513" y="1349216"/>
              <a:ext cx="98361" cy="9834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8">
              <a:extLst>
                <a:ext uri="{FF2B5EF4-FFF2-40B4-BE49-F238E27FC236}">
                  <a16:creationId xmlns:a16="http://schemas.microsoft.com/office/drawing/2014/main" id="{321A672D-3018-44FC-A8EA-840694E8D272}"/>
                </a:ext>
              </a:extLst>
            </p:cNvPr>
            <p:cNvSpPr/>
            <p:nvPr/>
          </p:nvSpPr>
          <p:spPr>
            <a:xfrm>
              <a:off x="306458" y="821728"/>
              <a:ext cx="285750" cy="584200"/>
            </a:xfrm>
            <a:custGeom>
              <a:avLst/>
              <a:gdLst/>
              <a:ahLst/>
              <a:cxnLst/>
              <a:rect l="l" t="t" r="r" b="b"/>
              <a:pathLst>
                <a:path w="285750" h="584200">
                  <a:moveTo>
                    <a:pt x="277558" y="0"/>
                  </a:moveTo>
                  <a:lnTo>
                    <a:pt x="273748" y="1358"/>
                  </a:lnTo>
                  <a:lnTo>
                    <a:pt x="0" y="577126"/>
                  </a:lnTo>
                  <a:lnTo>
                    <a:pt x="1358" y="580910"/>
                  </a:lnTo>
                  <a:lnTo>
                    <a:pt x="7708" y="583882"/>
                  </a:lnTo>
                  <a:lnTo>
                    <a:pt x="11480" y="582548"/>
                  </a:lnTo>
                  <a:lnTo>
                    <a:pt x="285292" y="6845"/>
                  </a:lnTo>
                  <a:lnTo>
                    <a:pt x="283946" y="3009"/>
                  </a:lnTo>
                  <a:close/>
                </a:path>
              </a:pathLst>
            </a:custGeom>
            <a:solidFill>
              <a:srgbClr val="D1D3D4">
                <a:alpha val="421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9">
              <a:extLst>
                <a:ext uri="{FF2B5EF4-FFF2-40B4-BE49-F238E27FC236}">
                  <a16:creationId xmlns:a16="http://schemas.microsoft.com/office/drawing/2014/main" id="{D8C80170-4DD3-4680-9F90-6366BB649507}"/>
                </a:ext>
              </a:extLst>
            </p:cNvPr>
            <p:cNvSpPr/>
            <p:nvPr/>
          </p:nvSpPr>
          <p:spPr>
            <a:xfrm>
              <a:off x="307186" y="1391874"/>
              <a:ext cx="967105" cy="51435"/>
            </a:xfrm>
            <a:custGeom>
              <a:avLst/>
              <a:gdLst/>
              <a:ahLst/>
              <a:cxnLst/>
              <a:rect l="l" t="t" r="r" b="b"/>
              <a:pathLst>
                <a:path w="967105" h="51434">
                  <a:moveTo>
                    <a:pt x="3251" y="0"/>
                  </a:moveTo>
                  <a:lnTo>
                    <a:pt x="279" y="2730"/>
                  </a:lnTo>
                  <a:lnTo>
                    <a:pt x="0" y="9766"/>
                  </a:lnTo>
                  <a:lnTo>
                    <a:pt x="2743" y="12750"/>
                  </a:lnTo>
                  <a:lnTo>
                    <a:pt x="963612" y="51231"/>
                  </a:lnTo>
                  <a:lnTo>
                    <a:pt x="966546" y="48425"/>
                  </a:lnTo>
                  <a:lnTo>
                    <a:pt x="966609" y="41490"/>
                  </a:lnTo>
                  <a:lnTo>
                    <a:pt x="964018" y="38658"/>
                  </a:lnTo>
                  <a:close/>
                </a:path>
              </a:pathLst>
            </a:custGeom>
            <a:solidFill>
              <a:srgbClr val="D1D3D4">
                <a:alpha val="4904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20">
              <a:extLst>
                <a:ext uri="{FF2B5EF4-FFF2-40B4-BE49-F238E27FC236}">
                  <a16:creationId xmlns:a16="http://schemas.microsoft.com/office/drawing/2014/main" id="{D03CC25A-3FA2-4814-9BAD-6556FD8BD2F4}"/>
                </a:ext>
              </a:extLst>
            </p:cNvPr>
            <p:cNvSpPr/>
            <p:nvPr/>
          </p:nvSpPr>
          <p:spPr>
            <a:xfrm>
              <a:off x="116255" y="690233"/>
              <a:ext cx="475615" cy="146050"/>
            </a:xfrm>
            <a:custGeom>
              <a:avLst/>
              <a:gdLst/>
              <a:ahLst/>
              <a:cxnLst/>
              <a:rect l="l" t="t" r="r" b="b"/>
              <a:pathLst>
                <a:path w="475615" h="146050">
                  <a:moveTo>
                    <a:pt x="5486" y="0"/>
                  </a:moveTo>
                  <a:lnTo>
                    <a:pt x="1943" y="1981"/>
                  </a:lnTo>
                  <a:lnTo>
                    <a:pt x="0" y="8724"/>
                  </a:lnTo>
                  <a:lnTo>
                    <a:pt x="1968" y="12268"/>
                  </a:lnTo>
                  <a:lnTo>
                    <a:pt x="469836" y="145884"/>
                  </a:lnTo>
                  <a:lnTo>
                    <a:pt x="473392" y="143916"/>
                  </a:lnTo>
                  <a:lnTo>
                    <a:pt x="475322" y="137147"/>
                  </a:lnTo>
                  <a:lnTo>
                    <a:pt x="473354" y="133616"/>
                  </a:lnTo>
                  <a:close/>
                </a:path>
              </a:pathLst>
            </a:custGeom>
            <a:solidFill>
              <a:srgbClr val="D1D3D4">
                <a:alpha val="3038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1">
              <a:extLst>
                <a:ext uri="{FF2B5EF4-FFF2-40B4-BE49-F238E27FC236}">
                  <a16:creationId xmlns:a16="http://schemas.microsoft.com/office/drawing/2014/main" id="{C9972187-0131-44AA-B772-CED33D8725B5}"/>
                </a:ext>
              </a:extLst>
            </p:cNvPr>
            <p:cNvSpPr/>
            <p:nvPr/>
          </p:nvSpPr>
          <p:spPr>
            <a:xfrm>
              <a:off x="306616" y="1061436"/>
              <a:ext cx="1011555" cy="344170"/>
            </a:xfrm>
            <a:custGeom>
              <a:avLst/>
              <a:gdLst/>
              <a:ahLst/>
              <a:cxnLst/>
              <a:rect l="l" t="t" r="r" b="b"/>
              <a:pathLst>
                <a:path w="1011555" h="344169">
                  <a:moveTo>
                    <a:pt x="1005662" y="0"/>
                  </a:moveTo>
                  <a:lnTo>
                    <a:pt x="1739" y="332054"/>
                  </a:lnTo>
                  <a:lnTo>
                    <a:pt x="0" y="335673"/>
                  </a:lnTo>
                  <a:lnTo>
                    <a:pt x="2247" y="342277"/>
                  </a:lnTo>
                  <a:lnTo>
                    <a:pt x="5803" y="344042"/>
                  </a:lnTo>
                  <a:lnTo>
                    <a:pt x="1009713" y="12064"/>
                  </a:lnTo>
                  <a:lnTo>
                    <a:pt x="1011478" y="8407"/>
                  </a:lnTo>
                  <a:lnTo>
                    <a:pt x="1009205" y="1777"/>
                  </a:lnTo>
                  <a:close/>
                </a:path>
              </a:pathLst>
            </a:custGeom>
            <a:solidFill>
              <a:srgbClr val="D1D3D4">
                <a:alpha val="459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2">
              <a:extLst>
                <a:ext uri="{FF2B5EF4-FFF2-40B4-BE49-F238E27FC236}">
                  <a16:creationId xmlns:a16="http://schemas.microsoft.com/office/drawing/2014/main" id="{D52F3A89-E8B6-40F0-8EFC-6542CA5DC593}"/>
                </a:ext>
              </a:extLst>
            </p:cNvPr>
            <p:cNvSpPr/>
            <p:nvPr/>
          </p:nvSpPr>
          <p:spPr>
            <a:xfrm>
              <a:off x="7105650" y="412572"/>
              <a:ext cx="454659" cy="527685"/>
            </a:xfrm>
            <a:custGeom>
              <a:avLst/>
              <a:gdLst/>
              <a:ahLst/>
              <a:cxnLst/>
              <a:rect l="l" t="t" r="r" b="b"/>
              <a:pathLst>
                <a:path w="454659" h="527685">
                  <a:moveTo>
                    <a:pt x="9402" y="0"/>
                  </a:moveTo>
                  <a:lnTo>
                    <a:pt x="4106" y="0"/>
                  </a:lnTo>
                  <a:lnTo>
                    <a:pt x="0" y="3578"/>
                  </a:lnTo>
                  <a:lnTo>
                    <a:pt x="0" y="8665"/>
                  </a:lnTo>
                  <a:lnTo>
                    <a:pt x="454355" y="527262"/>
                  </a:lnTo>
                  <a:lnTo>
                    <a:pt x="454355" y="507874"/>
                  </a:lnTo>
                  <a:lnTo>
                    <a:pt x="9402" y="0"/>
                  </a:lnTo>
                  <a:close/>
                </a:path>
                <a:path w="454659" h="527685">
                  <a:moveTo>
                    <a:pt x="9402" y="0"/>
                  </a:moveTo>
                  <a:lnTo>
                    <a:pt x="454355" y="507874"/>
                  </a:lnTo>
                  <a:lnTo>
                    <a:pt x="11320" y="2168"/>
                  </a:lnTo>
                  <a:lnTo>
                    <a:pt x="9402" y="0"/>
                  </a:lnTo>
                  <a:close/>
                </a:path>
                <a:path w="454659" h="527685">
                  <a:moveTo>
                    <a:pt x="454355" y="0"/>
                  </a:moveTo>
                  <a:lnTo>
                    <a:pt x="9402" y="0"/>
                  </a:lnTo>
                  <a:lnTo>
                    <a:pt x="11320" y="2168"/>
                  </a:lnTo>
                  <a:lnTo>
                    <a:pt x="454355" y="507874"/>
                  </a:lnTo>
                  <a:lnTo>
                    <a:pt x="454355" y="0"/>
                  </a:lnTo>
                  <a:close/>
                </a:path>
              </a:pathLst>
            </a:custGeom>
            <a:solidFill>
              <a:srgbClr val="D1D3D4">
                <a:alpha val="50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3">
              <a:extLst>
                <a:ext uri="{FF2B5EF4-FFF2-40B4-BE49-F238E27FC236}">
                  <a16:creationId xmlns:a16="http://schemas.microsoft.com/office/drawing/2014/main" id="{3F891D27-82F1-4D37-8DB5-241956B2B466}"/>
                </a:ext>
              </a:extLst>
            </p:cNvPr>
            <p:cNvSpPr/>
            <p:nvPr/>
          </p:nvSpPr>
          <p:spPr>
            <a:xfrm>
              <a:off x="116236" y="690092"/>
              <a:ext cx="1158875" cy="754380"/>
            </a:xfrm>
            <a:custGeom>
              <a:avLst/>
              <a:gdLst/>
              <a:ahLst/>
              <a:cxnLst/>
              <a:rect l="l" t="t" r="r" b="b"/>
              <a:pathLst>
                <a:path w="1158875" h="754380">
                  <a:moveTo>
                    <a:pt x="7607" y="0"/>
                  </a:moveTo>
                  <a:lnTo>
                    <a:pt x="3682" y="914"/>
                  </a:lnTo>
                  <a:lnTo>
                    <a:pt x="0" y="6845"/>
                  </a:lnTo>
                  <a:lnTo>
                    <a:pt x="812" y="10680"/>
                  </a:lnTo>
                  <a:lnTo>
                    <a:pt x="1150835" y="753808"/>
                  </a:lnTo>
                  <a:lnTo>
                    <a:pt x="1154772" y="752868"/>
                  </a:lnTo>
                  <a:lnTo>
                    <a:pt x="1158443" y="746963"/>
                  </a:lnTo>
                  <a:lnTo>
                    <a:pt x="1157617" y="743127"/>
                  </a:lnTo>
                  <a:close/>
                </a:path>
              </a:pathLst>
            </a:custGeom>
            <a:solidFill>
              <a:srgbClr val="D1D3D4">
                <a:alpha val="240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4">
              <a:extLst>
                <a:ext uri="{FF2B5EF4-FFF2-40B4-BE49-F238E27FC236}">
                  <a16:creationId xmlns:a16="http://schemas.microsoft.com/office/drawing/2014/main" id="{63C855E1-A6B0-4723-9BB2-FE6E2B81F332}"/>
                </a:ext>
              </a:extLst>
            </p:cNvPr>
            <p:cNvSpPr/>
            <p:nvPr/>
          </p:nvSpPr>
          <p:spPr>
            <a:xfrm>
              <a:off x="116227" y="690200"/>
              <a:ext cx="1202055" cy="385445"/>
            </a:xfrm>
            <a:custGeom>
              <a:avLst/>
              <a:gdLst/>
              <a:ahLst/>
              <a:cxnLst/>
              <a:rect l="l" t="t" r="r" b="b"/>
              <a:pathLst>
                <a:path w="1202055" h="385444">
                  <a:moveTo>
                    <a:pt x="5702" y="0"/>
                  </a:moveTo>
                  <a:lnTo>
                    <a:pt x="2108" y="1854"/>
                  </a:lnTo>
                  <a:lnTo>
                    <a:pt x="0" y="8597"/>
                  </a:lnTo>
                  <a:lnTo>
                    <a:pt x="1879" y="12179"/>
                  </a:lnTo>
                  <a:lnTo>
                    <a:pt x="1196251" y="385394"/>
                  </a:lnTo>
                  <a:lnTo>
                    <a:pt x="1199781" y="383451"/>
                  </a:lnTo>
                  <a:lnTo>
                    <a:pt x="1201648" y="376796"/>
                  </a:lnTo>
                  <a:lnTo>
                    <a:pt x="1199883" y="373354"/>
                  </a:lnTo>
                  <a:close/>
                </a:path>
              </a:pathLst>
            </a:custGeom>
            <a:solidFill>
              <a:srgbClr val="D1D3D4">
                <a:alpha val="321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5">
              <a:extLst>
                <a:ext uri="{FF2B5EF4-FFF2-40B4-BE49-F238E27FC236}">
                  <a16:creationId xmlns:a16="http://schemas.microsoft.com/office/drawing/2014/main" id="{B836ABC8-8F0B-42A9-9A71-99991D333CA2}"/>
                </a:ext>
              </a:extLst>
            </p:cNvPr>
            <p:cNvSpPr/>
            <p:nvPr/>
          </p:nvSpPr>
          <p:spPr>
            <a:xfrm>
              <a:off x="6431419" y="1440222"/>
              <a:ext cx="1129030" cy="260985"/>
            </a:xfrm>
            <a:custGeom>
              <a:avLst/>
              <a:gdLst/>
              <a:ahLst/>
              <a:cxnLst/>
              <a:rect l="l" t="t" r="r" b="b"/>
              <a:pathLst>
                <a:path w="1129029" h="260985">
                  <a:moveTo>
                    <a:pt x="1128585" y="0"/>
                  </a:moveTo>
                  <a:lnTo>
                    <a:pt x="1477" y="249009"/>
                  </a:lnTo>
                  <a:lnTo>
                    <a:pt x="0" y="251350"/>
                  </a:lnTo>
                  <a:lnTo>
                    <a:pt x="0" y="255536"/>
                  </a:lnTo>
                  <a:lnTo>
                    <a:pt x="842" y="259322"/>
                  </a:lnTo>
                  <a:lnTo>
                    <a:pt x="3350" y="260916"/>
                  </a:lnTo>
                  <a:lnTo>
                    <a:pt x="6840" y="260916"/>
                  </a:lnTo>
                  <a:lnTo>
                    <a:pt x="1128585" y="13099"/>
                  </a:lnTo>
                  <a:lnTo>
                    <a:pt x="1128585" y="0"/>
                  </a:lnTo>
                  <a:close/>
                </a:path>
              </a:pathLst>
            </a:custGeom>
            <a:solidFill>
              <a:srgbClr val="D1D3D4">
                <a:alpha val="147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6">
              <a:extLst>
                <a:ext uri="{FF2B5EF4-FFF2-40B4-BE49-F238E27FC236}">
                  <a16:creationId xmlns:a16="http://schemas.microsoft.com/office/drawing/2014/main" id="{B6A045D2-0AC8-4508-9B91-7133B52A473A}"/>
                </a:ext>
              </a:extLst>
            </p:cNvPr>
            <p:cNvSpPr/>
            <p:nvPr/>
          </p:nvSpPr>
          <p:spPr>
            <a:xfrm>
              <a:off x="1261107" y="143019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4">
                  <a:moveTo>
                    <a:pt x="9842" y="0"/>
                  </a:moveTo>
                  <a:lnTo>
                    <a:pt x="2781" y="165"/>
                  </a:lnTo>
                  <a:lnTo>
                    <a:pt x="0" y="3060"/>
                  </a:lnTo>
                  <a:lnTo>
                    <a:pt x="63" y="6616"/>
                  </a:lnTo>
                  <a:lnTo>
                    <a:pt x="12814" y="6350"/>
                  </a:lnTo>
                  <a:lnTo>
                    <a:pt x="12750" y="2844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1D3D4">
                <a:alpha val="150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7">
              <a:extLst>
                <a:ext uri="{FF2B5EF4-FFF2-40B4-BE49-F238E27FC236}">
                  <a16:creationId xmlns:a16="http://schemas.microsoft.com/office/drawing/2014/main" id="{5708126D-3B74-44E9-90F8-AB348A7588D3}"/>
                </a:ext>
              </a:extLst>
            </p:cNvPr>
            <p:cNvSpPr/>
            <p:nvPr/>
          </p:nvSpPr>
          <p:spPr>
            <a:xfrm>
              <a:off x="116300" y="690231"/>
              <a:ext cx="205104" cy="715645"/>
            </a:xfrm>
            <a:custGeom>
              <a:avLst/>
              <a:gdLst/>
              <a:ahLst/>
              <a:cxnLst/>
              <a:rect l="l" t="t" r="r" b="b"/>
              <a:pathLst>
                <a:path w="205104" h="715644">
                  <a:moveTo>
                    <a:pt x="8813" y="0"/>
                  </a:moveTo>
                  <a:lnTo>
                    <a:pt x="1993" y="1854"/>
                  </a:lnTo>
                  <a:lnTo>
                    <a:pt x="0" y="5397"/>
                  </a:lnTo>
                  <a:lnTo>
                    <a:pt x="192151" y="713244"/>
                  </a:lnTo>
                  <a:lnTo>
                    <a:pt x="195681" y="715264"/>
                  </a:lnTo>
                  <a:lnTo>
                    <a:pt x="202488" y="713384"/>
                  </a:lnTo>
                  <a:lnTo>
                    <a:pt x="204482" y="709904"/>
                  </a:lnTo>
                  <a:lnTo>
                    <a:pt x="12306" y="2019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8">
              <a:extLst>
                <a:ext uri="{FF2B5EF4-FFF2-40B4-BE49-F238E27FC236}">
                  <a16:creationId xmlns:a16="http://schemas.microsoft.com/office/drawing/2014/main" id="{411D3AD1-CAA9-4A32-84EC-AC2D0DE8CE40}"/>
                </a:ext>
              </a:extLst>
            </p:cNvPr>
            <p:cNvSpPr/>
            <p:nvPr/>
          </p:nvSpPr>
          <p:spPr>
            <a:xfrm>
              <a:off x="5944594" y="893217"/>
              <a:ext cx="103492" cy="10347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9">
              <a:extLst>
                <a:ext uri="{FF2B5EF4-FFF2-40B4-BE49-F238E27FC236}">
                  <a16:creationId xmlns:a16="http://schemas.microsoft.com/office/drawing/2014/main" id="{8AF90307-EBC0-4650-9F86-250C10CDB8EA}"/>
                </a:ext>
              </a:extLst>
            </p:cNvPr>
            <p:cNvSpPr/>
            <p:nvPr/>
          </p:nvSpPr>
          <p:spPr>
            <a:xfrm>
              <a:off x="5989421" y="938069"/>
              <a:ext cx="455295" cy="763905"/>
            </a:xfrm>
            <a:custGeom>
              <a:avLst/>
              <a:gdLst/>
              <a:ahLst/>
              <a:cxnLst/>
              <a:rect l="l" t="t" r="r" b="b"/>
              <a:pathLst>
                <a:path w="455295" h="763905">
                  <a:moveTo>
                    <a:pt x="6502" y="0"/>
                  </a:moveTo>
                  <a:lnTo>
                    <a:pt x="914" y="3771"/>
                  </a:lnTo>
                  <a:lnTo>
                    <a:pt x="0" y="7277"/>
                  </a:lnTo>
                  <a:lnTo>
                    <a:pt x="1473" y="10134"/>
                  </a:lnTo>
                  <a:lnTo>
                    <a:pt x="442810" y="759904"/>
                  </a:lnTo>
                  <a:lnTo>
                    <a:pt x="444804" y="762774"/>
                  </a:lnTo>
                  <a:lnTo>
                    <a:pt x="448779" y="763574"/>
                  </a:lnTo>
                  <a:lnTo>
                    <a:pt x="454355" y="759790"/>
                  </a:lnTo>
                  <a:lnTo>
                    <a:pt x="455269" y="756297"/>
                  </a:lnTo>
                  <a:lnTo>
                    <a:pt x="453783" y="753427"/>
                  </a:lnTo>
                  <a:lnTo>
                    <a:pt x="12445" y="3670"/>
                  </a:lnTo>
                  <a:lnTo>
                    <a:pt x="10439" y="762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D1D3D4">
                <a:alpha val="2082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30">
              <a:extLst>
                <a:ext uri="{FF2B5EF4-FFF2-40B4-BE49-F238E27FC236}">
                  <a16:creationId xmlns:a16="http://schemas.microsoft.com/office/drawing/2014/main" id="{5077DC15-DCBF-4A80-9CA8-77DBE77B288B}"/>
                </a:ext>
              </a:extLst>
            </p:cNvPr>
            <p:cNvSpPr/>
            <p:nvPr/>
          </p:nvSpPr>
          <p:spPr>
            <a:xfrm>
              <a:off x="306495" y="139118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6413" y="0"/>
                  </a:moveTo>
                  <a:lnTo>
                    <a:pt x="698" y="4013"/>
                  </a:lnTo>
                  <a:lnTo>
                    <a:pt x="0" y="7950"/>
                  </a:lnTo>
                  <a:lnTo>
                    <a:pt x="1955" y="10845"/>
                  </a:lnTo>
                  <a:lnTo>
                    <a:pt x="12446" y="3555"/>
                  </a:lnTo>
                  <a:lnTo>
                    <a:pt x="10414" y="68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D1D3D4">
                <a:alpha val="11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1">
              <a:extLst>
                <a:ext uri="{FF2B5EF4-FFF2-40B4-BE49-F238E27FC236}">
                  <a16:creationId xmlns:a16="http://schemas.microsoft.com/office/drawing/2014/main" id="{2EBF9C89-ED71-476F-9B17-9CFDA5581715}"/>
                </a:ext>
              </a:extLst>
            </p:cNvPr>
            <p:cNvSpPr/>
            <p:nvPr/>
          </p:nvSpPr>
          <p:spPr>
            <a:xfrm>
              <a:off x="5990081" y="938644"/>
              <a:ext cx="1570355" cy="349885"/>
            </a:xfrm>
            <a:custGeom>
              <a:avLst/>
              <a:gdLst/>
              <a:ahLst/>
              <a:cxnLst/>
              <a:rect l="l" t="t" r="r" b="b"/>
              <a:pathLst>
                <a:path w="1570354" h="349884">
                  <a:moveTo>
                    <a:pt x="7259" y="0"/>
                  </a:moveTo>
                  <a:lnTo>
                    <a:pt x="3197" y="0"/>
                  </a:lnTo>
                  <a:lnTo>
                    <a:pt x="773" y="1564"/>
                  </a:lnTo>
                  <a:lnTo>
                    <a:pt x="0" y="5214"/>
                  </a:lnTo>
                  <a:lnTo>
                    <a:pt x="0" y="9504"/>
                  </a:lnTo>
                  <a:lnTo>
                    <a:pt x="1510" y="11826"/>
                  </a:lnTo>
                  <a:lnTo>
                    <a:pt x="1569923" y="349276"/>
                  </a:lnTo>
                  <a:lnTo>
                    <a:pt x="1569923" y="336202"/>
                  </a:lnTo>
                  <a:lnTo>
                    <a:pt x="7259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40">
            <a:extLst>
              <a:ext uri="{FF2B5EF4-FFF2-40B4-BE49-F238E27FC236}">
                <a16:creationId xmlns:a16="http://schemas.microsoft.com/office/drawing/2014/main" id="{12D4099D-150F-429F-B618-F997470DC654}"/>
              </a:ext>
            </a:extLst>
          </p:cNvPr>
          <p:cNvSpPr txBox="1">
            <a:spLocks/>
          </p:cNvSpPr>
          <p:nvPr/>
        </p:nvSpPr>
        <p:spPr>
          <a:xfrm>
            <a:off x="694599" y="353076"/>
            <a:ext cx="54387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0</a:t>
            </a:r>
            <a:r>
              <a:rPr lang="ru-RU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2</a:t>
            </a:r>
            <a:r>
              <a:rPr lang="en-US" sz="9000" spc="-1552" baseline="-12500" dirty="0">
                <a:solidFill>
                  <a:srgbClr val="F36F21"/>
                </a:solidFill>
                <a:latin typeface="Trebuchet MS"/>
                <a:cs typeface="Trebuchet MS"/>
              </a:rPr>
              <a:t> </a:t>
            </a:r>
            <a:r>
              <a:rPr lang="ru-RU" sz="3500" b="1" spc="-65" dirty="0">
                <a:latin typeface="Trebuchet MS"/>
                <a:cs typeface="Trebuchet MS"/>
              </a:rPr>
              <a:t>ПОЛЬЗОВАТЕЛИ</a:t>
            </a:r>
            <a:endParaRPr lang="en-US" sz="3500" dirty="0">
              <a:latin typeface="Lucida Sans" pitchFamily="34" charset="0"/>
              <a:cs typeface="Lucida Sans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473199" y="1193800"/>
            <a:ext cx="9466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ym typeface="Quattrocento Sans"/>
              </a:rPr>
              <a:t>Компании, являющиеся потенциальными клиентами:</a:t>
            </a:r>
            <a:endParaRPr lang="ru-RU" sz="3200" dirty="0"/>
          </a:p>
        </p:txBody>
      </p:sp>
      <p:pic>
        <p:nvPicPr>
          <p:cNvPr id="134" name="Picture 2" descr="Фирменный стиль. Официальный корпоративный информационный сайт.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472481" y="2736012"/>
            <a:ext cx="2438400" cy="1087967"/>
          </a:xfrm>
          <a:prstGeom prst="rect">
            <a:avLst/>
          </a:prstGeom>
          <a:noFill/>
        </p:spPr>
      </p:pic>
      <p:pic>
        <p:nvPicPr>
          <p:cNvPr id="135" name="Picture 14" descr="Логотип Мегафон – значение, история создания | Дизайн, лого и бизнес | Блог  Турболого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32076" t="25761" r="33962" b="22717"/>
          <a:stretch>
            <a:fillRect/>
          </a:stretch>
        </p:blipFill>
        <p:spPr bwMode="auto">
          <a:xfrm>
            <a:off x="8106912" y="2719238"/>
            <a:ext cx="1371600" cy="1219200"/>
          </a:xfrm>
          <a:prstGeom prst="rect">
            <a:avLst/>
          </a:prstGeom>
          <a:noFill/>
        </p:spPr>
      </p:pic>
      <p:pic>
        <p:nvPicPr>
          <p:cNvPr id="136" name="Picture 33" descr="Билайн» расширяет программу Trade-in - ЯРНОВОСТИ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100" y="4114800"/>
            <a:ext cx="3102102" cy="1752600"/>
          </a:xfrm>
          <a:prstGeom prst="rect">
            <a:avLst/>
          </a:prstGeom>
          <a:noFill/>
        </p:spPr>
      </p:pic>
      <p:pic>
        <p:nvPicPr>
          <p:cNvPr id="137" name="Picture 29" descr="https://media.rabota.ru/processor/logo/original/2019/12/09/mts-roznichnaja-set12-b226d0c6203864e4f050b85ce0006402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667500" y="4292600"/>
            <a:ext cx="2133600" cy="1354813"/>
          </a:xfrm>
          <a:prstGeom prst="rect">
            <a:avLst/>
          </a:prstGeom>
          <a:noFill/>
        </p:spPr>
      </p:pic>
      <p:pic>
        <p:nvPicPr>
          <p:cNvPr id="138" name="Рисунок 137" descr="tele2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4227764" y="2475782"/>
            <a:ext cx="3113315" cy="16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1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5376CF8C-CE07-4F2B-8947-472E1260E707}"/>
              </a:ext>
            </a:extLst>
          </p:cNvPr>
          <p:cNvGrpSpPr/>
          <p:nvPr/>
        </p:nvGrpSpPr>
        <p:grpSpPr>
          <a:xfrm>
            <a:off x="0" y="0"/>
            <a:ext cx="12192000" cy="3288890"/>
            <a:chOff x="0" y="0"/>
            <a:chExt cx="6698615" cy="171831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48BC0193-D9B1-4A95-91C0-AC1745B6B84E}"/>
                </a:ext>
              </a:extLst>
            </p:cNvPr>
            <p:cNvSpPr/>
            <p:nvPr/>
          </p:nvSpPr>
          <p:spPr>
            <a:xfrm>
              <a:off x="72533" y="959519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55283" y="0"/>
                  </a:moveTo>
                  <a:lnTo>
                    <a:pt x="36188" y="678"/>
                  </a:lnTo>
                  <a:lnTo>
                    <a:pt x="19426" y="8361"/>
                  </a:lnTo>
                  <a:lnTo>
                    <a:pt x="6771" y="21775"/>
                  </a:lnTo>
                  <a:lnTo>
                    <a:pt x="0" y="39649"/>
                  </a:lnTo>
                  <a:lnTo>
                    <a:pt x="672" y="58730"/>
                  </a:lnTo>
                  <a:lnTo>
                    <a:pt x="8340" y="75499"/>
                  </a:lnTo>
                  <a:lnTo>
                    <a:pt x="21738" y="88171"/>
                  </a:lnTo>
                  <a:lnTo>
                    <a:pt x="39598" y="94957"/>
                  </a:lnTo>
                  <a:lnTo>
                    <a:pt x="58693" y="94283"/>
                  </a:lnTo>
                  <a:lnTo>
                    <a:pt x="75455" y="86609"/>
                  </a:lnTo>
                  <a:lnTo>
                    <a:pt x="88110" y="73203"/>
                  </a:lnTo>
                  <a:lnTo>
                    <a:pt x="94881" y="55333"/>
                  </a:lnTo>
                  <a:lnTo>
                    <a:pt x="94209" y="36234"/>
                  </a:lnTo>
                  <a:lnTo>
                    <a:pt x="86531" y="19461"/>
                  </a:lnTo>
                  <a:lnTo>
                    <a:pt x="73128" y="6790"/>
                  </a:lnTo>
                  <a:lnTo>
                    <a:pt x="55283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15C7A526-4887-45B0-8172-4B41BFC8EFD0}"/>
                </a:ext>
              </a:extLst>
            </p:cNvPr>
            <p:cNvSpPr/>
            <p:nvPr/>
          </p:nvSpPr>
          <p:spPr>
            <a:xfrm>
              <a:off x="0" y="919900"/>
              <a:ext cx="126364" cy="93345"/>
            </a:xfrm>
            <a:custGeom>
              <a:avLst/>
              <a:gdLst/>
              <a:ahLst/>
              <a:cxnLst/>
              <a:rect l="l" t="t" r="r" b="b"/>
              <a:pathLst>
                <a:path w="126364" h="93344">
                  <a:moveTo>
                    <a:pt x="0" y="0"/>
                  </a:moveTo>
                  <a:lnTo>
                    <a:pt x="0" y="15305"/>
                  </a:lnTo>
                  <a:lnTo>
                    <a:pt x="116432" y="92443"/>
                  </a:lnTo>
                  <a:lnTo>
                    <a:pt x="117971" y="93317"/>
                  </a:lnTo>
                  <a:lnTo>
                    <a:pt x="122703" y="93317"/>
                  </a:lnTo>
                  <a:lnTo>
                    <a:pt x="123404" y="93128"/>
                  </a:lnTo>
                  <a:lnTo>
                    <a:pt x="125818" y="88951"/>
                  </a:lnTo>
                  <a:lnTo>
                    <a:pt x="125818" y="83560"/>
                  </a:lnTo>
                  <a:lnTo>
                    <a:pt x="123430" y="81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EDDE50BC-89D0-4ADE-8495-DC10FA290C3D}"/>
                </a:ext>
              </a:extLst>
            </p:cNvPr>
            <p:cNvSpPr/>
            <p:nvPr/>
          </p:nvSpPr>
          <p:spPr>
            <a:xfrm>
              <a:off x="0" y="873612"/>
              <a:ext cx="126364" cy="139700"/>
            </a:xfrm>
            <a:custGeom>
              <a:avLst/>
              <a:gdLst/>
              <a:ahLst/>
              <a:cxnLst/>
              <a:rect l="l" t="t" r="r" b="b"/>
              <a:pathLst>
                <a:path w="126364" h="139700">
                  <a:moveTo>
                    <a:pt x="0" y="0"/>
                  </a:moveTo>
                  <a:lnTo>
                    <a:pt x="0" y="18333"/>
                  </a:lnTo>
                  <a:lnTo>
                    <a:pt x="115371" y="137802"/>
                  </a:lnTo>
                  <a:lnTo>
                    <a:pt x="117282" y="139619"/>
                  </a:lnTo>
                  <a:lnTo>
                    <a:pt x="122432" y="139619"/>
                  </a:lnTo>
                  <a:lnTo>
                    <a:pt x="125933" y="135912"/>
                  </a:lnTo>
                  <a:lnTo>
                    <a:pt x="125933" y="130561"/>
                  </a:lnTo>
                  <a:lnTo>
                    <a:pt x="124515" y="128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7FA16A10-F3C1-495A-AE08-D7D0DD181A89}"/>
                </a:ext>
              </a:extLst>
            </p:cNvPr>
            <p:cNvSpPr/>
            <p:nvPr/>
          </p:nvSpPr>
          <p:spPr>
            <a:xfrm>
              <a:off x="0" y="1000747"/>
              <a:ext cx="126364" cy="80010"/>
            </a:xfrm>
            <a:custGeom>
              <a:avLst/>
              <a:gdLst/>
              <a:ahLst/>
              <a:cxnLst/>
              <a:rect l="l" t="t" r="r" b="b"/>
              <a:pathLst>
                <a:path w="126364" h="80009">
                  <a:moveTo>
                    <a:pt x="122918" y="0"/>
                  </a:moveTo>
                  <a:lnTo>
                    <a:pt x="118156" y="0"/>
                  </a:lnTo>
                  <a:lnTo>
                    <a:pt x="116886" y="656"/>
                  </a:lnTo>
                  <a:lnTo>
                    <a:pt x="0" y="65366"/>
                  </a:lnTo>
                  <a:lnTo>
                    <a:pt x="0" y="79978"/>
                  </a:lnTo>
                  <a:lnTo>
                    <a:pt x="123046" y="11857"/>
                  </a:lnTo>
                  <a:lnTo>
                    <a:pt x="125994" y="10118"/>
                  </a:lnTo>
                  <a:lnTo>
                    <a:pt x="125994" y="4257"/>
                  </a:lnTo>
                  <a:lnTo>
                    <a:pt x="123567" y="186"/>
                  </a:lnTo>
                  <a:lnTo>
                    <a:pt x="122918" y="0"/>
                  </a:lnTo>
                  <a:close/>
                </a:path>
              </a:pathLst>
            </a:custGeom>
            <a:solidFill>
              <a:srgbClr val="D1D3D4">
                <a:alpha val="24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24684072-3AEB-4C7B-BED3-CF9930F119D4}"/>
                </a:ext>
              </a:extLst>
            </p:cNvPr>
            <p:cNvSpPr/>
            <p:nvPr/>
          </p:nvSpPr>
          <p:spPr>
            <a:xfrm>
              <a:off x="328523" y="1312274"/>
              <a:ext cx="101384" cy="101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563D9642-B20E-4B20-A8B8-43F71188B5CD}"/>
                </a:ext>
              </a:extLst>
            </p:cNvPr>
            <p:cNvSpPr/>
            <p:nvPr/>
          </p:nvSpPr>
          <p:spPr>
            <a:xfrm>
              <a:off x="0" y="920440"/>
              <a:ext cx="385445" cy="449580"/>
            </a:xfrm>
            <a:custGeom>
              <a:avLst/>
              <a:gdLst/>
              <a:ahLst/>
              <a:cxnLst/>
              <a:rect l="l" t="t" r="r" b="b"/>
              <a:pathLst>
                <a:path w="385445" h="449580">
                  <a:moveTo>
                    <a:pt x="0" y="0"/>
                  </a:moveTo>
                  <a:lnTo>
                    <a:pt x="0" y="19387"/>
                  </a:lnTo>
                  <a:lnTo>
                    <a:pt x="374394" y="446725"/>
                  </a:lnTo>
                  <a:lnTo>
                    <a:pt x="376334" y="448963"/>
                  </a:lnTo>
                  <a:lnTo>
                    <a:pt x="381538" y="448963"/>
                  </a:lnTo>
                  <a:lnTo>
                    <a:pt x="385387" y="445608"/>
                  </a:lnTo>
                  <a:lnTo>
                    <a:pt x="385387" y="439929"/>
                  </a:lnTo>
                  <a:lnTo>
                    <a:pt x="384008" y="438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2D66A2D4-066F-4E94-BC88-5C4B8C7CE016}"/>
                </a:ext>
              </a:extLst>
            </p:cNvPr>
            <p:cNvSpPr/>
            <p:nvPr/>
          </p:nvSpPr>
          <p:spPr>
            <a:xfrm>
              <a:off x="112662" y="999737"/>
              <a:ext cx="273685" cy="370840"/>
            </a:xfrm>
            <a:custGeom>
              <a:avLst/>
              <a:gdLst/>
              <a:ahLst/>
              <a:cxnLst/>
              <a:rect l="l" t="t" r="r" b="b"/>
              <a:pathLst>
                <a:path w="273685" h="370840">
                  <a:moveTo>
                    <a:pt x="6375" y="0"/>
                  </a:moveTo>
                  <a:lnTo>
                    <a:pt x="660" y="4152"/>
                  </a:lnTo>
                  <a:lnTo>
                    <a:pt x="0" y="8128"/>
                  </a:lnTo>
                  <a:lnTo>
                    <a:pt x="261416" y="366991"/>
                  </a:lnTo>
                  <a:lnTo>
                    <a:pt x="263613" y="369760"/>
                  </a:lnTo>
                  <a:lnTo>
                    <a:pt x="267627" y="370230"/>
                  </a:lnTo>
                  <a:lnTo>
                    <a:pt x="272999" y="365950"/>
                  </a:lnTo>
                  <a:lnTo>
                    <a:pt x="273570" y="362242"/>
                  </a:lnTo>
                  <a:lnTo>
                    <a:pt x="271729" y="359473"/>
                  </a:lnTo>
                  <a:lnTo>
                    <a:pt x="10375" y="673"/>
                  </a:lnTo>
                  <a:close/>
                </a:path>
              </a:pathLst>
            </a:custGeom>
            <a:solidFill>
              <a:srgbClr val="D1D3D4">
                <a:alpha val="365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83479300-B3B9-4554-BD99-AA0C82FA319E}"/>
                </a:ext>
              </a:extLst>
            </p:cNvPr>
            <p:cNvSpPr/>
            <p:nvPr/>
          </p:nvSpPr>
          <p:spPr>
            <a:xfrm>
              <a:off x="0" y="1356702"/>
              <a:ext cx="385445" cy="97155"/>
            </a:xfrm>
            <a:custGeom>
              <a:avLst/>
              <a:gdLst/>
              <a:ahLst/>
              <a:cxnLst/>
              <a:rect l="l" t="t" r="r" b="b"/>
              <a:pathLst>
                <a:path w="385445" h="97155">
                  <a:moveTo>
                    <a:pt x="381941" y="0"/>
                  </a:moveTo>
                  <a:lnTo>
                    <a:pt x="378108" y="0"/>
                  </a:lnTo>
                  <a:lnTo>
                    <a:pt x="0" y="83520"/>
                  </a:lnTo>
                  <a:lnTo>
                    <a:pt x="0" y="96620"/>
                  </a:lnTo>
                  <a:lnTo>
                    <a:pt x="380589" y="12540"/>
                  </a:lnTo>
                  <a:lnTo>
                    <a:pt x="384006" y="11613"/>
                  </a:lnTo>
                  <a:lnTo>
                    <a:pt x="385138" y="9666"/>
                  </a:lnTo>
                  <a:lnTo>
                    <a:pt x="385138" y="4736"/>
                  </a:lnTo>
                  <a:lnTo>
                    <a:pt x="384272" y="1504"/>
                  </a:lnTo>
                  <a:lnTo>
                    <a:pt x="381941" y="0"/>
                  </a:lnTo>
                  <a:close/>
                </a:path>
              </a:pathLst>
            </a:custGeom>
            <a:solidFill>
              <a:srgbClr val="D1D3D4">
                <a:alpha val="147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C7755E30-E864-4FD4-A9C9-345DA8677122}"/>
                </a:ext>
              </a:extLst>
            </p:cNvPr>
            <p:cNvSpPr/>
            <p:nvPr/>
          </p:nvSpPr>
          <p:spPr>
            <a:xfrm>
              <a:off x="0" y="1274845"/>
              <a:ext cx="385445" cy="94615"/>
            </a:xfrm>
            <a:custGeom>
              <a:avLst/>
              <a:gdLst/>
              <a:ahLst/>
              <a:cxnLst/>
              <a:rect l="l" t="t" r="r" b="b"/>
              <a:pathLst>
                <a:path w="385445" h="94615">
                  <a:moveTo>
                    <a:pt x="0" y="0"/>
                  </a:moveTo>
                  <a:lnTo>
                    <a:pt x="0" y="13073"/>
                  </a:lnTo>
                  <a:lnTo>
                    <a:pt x="378820" y="94582"/>
                  </a:lnTo>
                  <a:lnTo>
                    <a:pt x="382163" y="94582"/>
                  </a:lnTo>
                  <a:lnTo>
                    <a:pt x="384712" y="92947"/>
                  </a:lnTo>
                  <a:lnTo>
                    <a:pt x="385432" y="89658"/>
                  </a:lnTo>
                  <a:lnTo>
                    <a:pt x="385432" y="84804"/>
                  </a:lnTo>
                  <a:lnTo>
                    <a:pt x="384026" y="82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5F5B81D6-689F-4576-B0A7-ED60215B3A4F}"/>
                </a:ext>
              </a:extLst>
            </p:cNvPr>
            <p:cNvSpPr/>
            <p:nvPr/>
          </p:nvSpPr>
          <p:spPr>
            <a:xfrm>
              <a:off x="54483" y="791095"/>
              <a:ext cx="85661" cy="856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9F4D3ACB-9EFE-43F6-AD65-2EEE742E9C08}"/>
                </a:ext>
              </a:extLst>
            </p:cNvPr>
            <p:cNvSpPr/>
            <p:nvPr/>
          </p:nvSpPr>
          <p:spPr>
            <a:xfrm>
              <a:off x="1592549" y="1109667"/>
              <a:ext cx="80683" cy="807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223EEFE2-77D0-4213-8FE1-7F6CB61167AB}"/>
                </a:ext>
              </a:extLst>
            </p:cNvPr>
            <p:cNvSpPr/>
            <p:nvPr/>
          </p:nvSpPr>
          <p:spPr>
            <a:xfrm>
              <a:off x="1663163" y="584673"/>
              <a:ext cx="81775" cy="81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ECE2A9AB-7E0F-4B51-8ADD-5E157FA42F23}"/>
                </a:ext>
              </a:extLst>
            </p:cNvPr>
            <p:cNvSpPr/>
            <p:nvPr/>
          </p:nvSpPr>
          <p:spPr>
            <a:xfrm>
              <a:off x="4400337" y="1131671"/>
              <a:ext cx="82435" cy="824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230E8768-39DF-4C40-8139-4292BB41DE28}"/>
                </a:ext>
              </a:extLst>
            </p:cNvPr>
            <p:cNvSpPr/>
            <p:nvPr/>
          </p:nvSpPr>
          <p:spPr>
            <a:xfrm>
              <a:off x="3173106" y="600327"/>
              <a:ext cx="83032" cy="830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47DE27F9-F230-4882-B80C-35C6BE106D66}"/>
                </a:ext>
              </a:extLst>
            </p:cNvPr>
            <p:cNvSpPr/>
            <p:nvPr/>
          </p:nvSpPr>
          <p:spPr>
            <a:xfrm>
              <a:off x="3878872" y="1003330"/>
              <a:ext cx="84073" cy="840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75188545-19DC-4A35-98A1-87841CAB3700}"/>
                </a:ext>
              </a:extLst>
            </p:cNvPr>
            <p:cNvSpPr/>
            <p:nvPr/>
          </p:nvSpPr>
          <p:spPr>
            <a:xfrm>
              <a:off x="4534162" y="435366"/>
              <a:ext cx="84594" cy="845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752C74F8-A713-43E7-9A70-0FB26094BE4B}"/>
                </a:ext>
              </a:extLst>
            </p:cNvPr>
            <p:cNvSpPr/>
            <p:nvPr/>
          </p:nvSpPr>
          <p:spPr>
            <a:xfrm>
              <a:off x="3127762" y="941247"/>
              <a:ext cx="87795" cy="877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D51B1E19-7C6B-47F7-B171-D053A003560C}"/>
                </a:ext>
              </a:extLst>
            </p:cNvPr>
            <p:cNvSpPr/>
            <p:nvPr/>
          </p:nvSpPr>
          <p:spPr>
            <a:xfrm>
              <a:off x="2367624" y="1387711"/>
              <a:ext cx="89166" cy="892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A783772D-DDD3-4A35-98FF-CE160DE432E6}"/>
                </a:ext>
              </a:extLst>
            </p:cNvPr>
            <p:cNvSpPr/>
            <p:nvPr/>
          </p:nvSpPr>
          <p:spPr>
            <a:xfrm>
              <a:off x="2233705" y="1426224"/>
              <a:ext cx="92163" cy="921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9744B3B9-BB4F-446C-96A3-288A9DAD01C7}"/>
                </a:ext>
              </a:extLst>
            </p:cNvPr>
            <p:cNvSpPr/>
            <p:nvPr/>
          </p:nvSpPr>
          <p:spPr>
            <a:xfrm>
              <a:off x="3120070" y="372629"/>
              <a:ext cx="91211" cy="911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88DCAAB4-C8B8-4803-BD83-DBE5C0E2087C}"/>
                </a:ext>
              </a:extLst>
            </p:cNvPr>
            <p:cNvSpPr/>
            <p:nvPr/>
          </p:nvSpPr>
          <p:spPr>
            <a:xfrm>
              <a:off x="3316956" y="1436073"/>
              <a:ext cx="94361" cy="943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21110982-4739-4519-9EB4-2BA58559B8DE}"/>
                </a:ext>
              </a:extLst>
            </p:cNvPr>
            <p:cNvSpPr/>
            <p:nvPr/>
          </p:nvSpPr>
          <p:spPr>
            <a:xfrm>
              <a:off x="2412190" y="477700"/>
              <a:ext cx="2164080" cy="955040"/>
            </a:xfrm>
            <a:custGeom>
              <a:avLst/>
              <a:gdLst/>
              <a:ahLst/>
              <a:cxnLst/>
              <a:rect l="l" t="t" r="r" b="b"/>
              <a:pathLst>
                <a:path w="2164079" h="955040">
                  <a:moveTo>
                    <a:pt x="2164067" y="0"/>
                  </a:moveTo>
                  <a:lnTo>
                    <a:pt x="759485" y="507466"/>
                  </a:lnTo>
                  <a:lnTo>
                    <a:pt x="0" y="954582"/>
                  </a:lnTo>
                  <a:lnTo>
                    <a:pt x="2164067" y="0"/>
                  </a:lnTo>
                  <a:close/>
                </a:path>
              </a:pathLst>
            </a:custGeom>
            <a:solidFill>
              <a:srgbClr val="DCDDDE">
                <a:alpha val="160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DBA70F3C-564D-4486-8297-8A085B996493}"/>
                </a:ext>
              </a:extLst>
            </p:cNvPr>
            <p:cNvSpPr/>
            <p:nvPr/>
          </p:nvSpPr>
          <p:spPr>
            <a:xfrm>
              <a:off x="1326854" y="0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9728" y="0"/>
                  </a:moveTo>
                  <a:lnTo>
                    <a:pt x="0" y="0"/>
                  </a:lnTo>
                  <a:lnTo>
                    <a:pt x="1741" y="1704"/>
                  </a:lnTo>
                  <a:lnTo>
                    <a:pt x="17214" y="7901"/>
                  </a:lnTo>
                  <a:lnTo>
                    <a:pt x="33857" y="7600"/>
                  </a:lnTo>
                  <a:lnTo>
                    <a:pt x="48585" y="1167"/>
                  </a:lnTo>
                  <a:lnTo>
                    <a:pt x="49728" y="0"/>
                  </a:lnTo>
                  <a:close/>
                </a:path>
              </a:pathLst>
            </a:custGeom>
            <a:solidFill>
              <a:srgbClr val="DCDDD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D04A7F45-C54C-4A95-96B1-B7652384BAF6}"/>
                </a:ext>
              </a:extLst>
            </p:cNvPr>
            <p:cNvSpPr/>
            <p:nvPr/>
          </p:nvSpPr>
          <p:spPr>
            <a:xfrm>
              <a:off x="4643198" y="772358"/>
              <a:ext cx="86715" cy="866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27E4B5F9-8624-4EC1-A040-A8505E7A03B1}"/>
                </a:ext>
              </a:extLst>
            </p:cNvPr>
            <p:cNvSpPr/>
            <p:nvPr/>
          </p:nvSpPr>
          <p:spPr>
            <a:xfrm>
              <a:off x="1970214" y="147744"/>
              <a:ext cx="88125" cy="881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964A1B6F-2781-4B57-ACF4-E82403ACFD32}"/>
                </a:ext>
              </a:extLst>
            </p:cNvPr>
            <p:cNvSpPr/>
            <p:nvPr/>
          </p:nvSpPr>
          <p:spPr>
            <a:xfrm>
              <a:off x="1294273" y="433604"/>
              <a:ext cx="88976" cy="890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9F479F03-EEA6-4722-BF79-7771E4E036A8}"/>
                </a:ext>
              </a:extLst>
            </p:cNvPr>
            <p:cNvSpPr/>
            <p:nvPr/>
          </p:nvSpPr>
          <p:spPr>
            <a:xfrm>
              <a:off x="4907155" y="877085"/>
              <a:ext cx="90246" cy="902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F68248CF-A819-4D9A-ADEB-17847ED4B511}"/>
                </a:ext>
              </a:extLst>
            </p:cNvPr>
            <p:cNvSpPr/>
            <p:nvPr/>
          </p:nvSpPr>
          <p:spPr>
            <a:xfrm>
              <a:off x="1073377" y="1522151"/>
              <a:ext cx="91224" cy="912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D656FD34-EF2E-4AFB-AFA4-E026BB15108B}"/>
                </a:ext>
              </a:extLst>
            </p:cNvPr>
            <p:cNvSpPr/>
            <p:nvPr/>
          </p:nvSpPr>
          <p:spPr>
            <a:xfrm>
              <a:off x="5387121" y="1184240"/>
              <a:ext cx="91960" cy="919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60B58483-C89B-43A5-BC2D-1BEFA51BA24C}"/>
                </a:ext>
              </a:extLst>
            </p:cNvPr>
            <p:cNvSpPr/>
            <p:nvPr/>
          </p:nvSpPr>
          <p:spPr>
            <a:xfrm>
              <a:off x="1288849" y="737405"/>
              <a:ext cx="94056" cy="9404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7D75F479-E852-407A-834D-A93C7578BE3E}"/>
                </a:ext>
              </a:extLst>
            </p:cNvPr>
            <p:cNvSpPr/>
            <p:nvPr/>
          </p:nvSpPr>
          <p:spPr>
            <a:xfrm>
              <a:off x="3168484" y="0"/>
              <a:ext cx="96380" cy="6467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5AE030E5-336D-44BC-8C9D-886D6234CC7B}"/>
                </a:ext>
              </a:extLst>
            </p:cNvPr>
            <p:cNvSpPr/>
            <p:nvPr/>
          </p:nvSpPr>
          <p:spPr>
            <a:xfrm>
              <a:off x="6030027" y="187332"/>
              <a:ext cx="99669" cy="9968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6">
              <a:extLst>
                <a:ext uri="{FF2B5EF4-FFF2-40B4-BE49-F238E27FC236}">
                  <a16:creationId xmlns:a16="http://schemas.microsoft.com/office/drawing/2014/main" id="{F2A14800-7604-4C01-B69B-23B3C1EF3172}"/>
                </a:ext>
              </a:extLst>
            </p:cNvPr>
            <p:cNvSpPr/>
            <p:nvPr/>
          </p:nvSpPr>
          <p:spPr>
            <a:xfrm>
              <a:off x="561955" y="1320139"/>
              <a:ext cx="99758" cy="99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7">
              <a:extLst>
                <a:ext uri="{FF2B5EF4-FFF2-40B4-BE49-F238E27FC236}">
                  <a16:creationId xmlns:a16="http://schemas.microsoft.com/office/drawing/2014/main" id="{3572ED78-CDF0-480E-AF49-F75B54D98297}"/>
                </a:ext>
              </a:extLst>
            </p:cNvPr>
            <p:cNvSpPr/>
            <p:nvPr/>
          </p:nvSpPr>
          <p:spPr>
            <a:xfrm>
              <a:off x="5237247" y="1068950"/>
              <a:ext cx="100584" cy="1005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1A2923B4-1501-45F0-A849-37474977F33A}"/>
                </a:ext>
              </a:extLst>
            </p:cNvPr>
            <p:cNvSpPr/>
            <p:nvPr/>
          </p:nvSpPr>
          <p:spPr>
            <a:xfrm>
              <a:off x="6449529" y="1103708"/>
              <a:ext cx="108153" cy="10816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9">
              <a:extLst>
                <a:ext uri="{FF2B5EF4-FFF2-40B4-BE49-F238E27FC236}">
                  <a16:creationId xmlns:a16="http://schemas.microsoft.com/office/drawing/2014/main" id="{8864191D-103D-4268-BBA9-6452B6E061F9}"/>
                </a:ext>
              </a:extLst>
            </p:cNvPr>
            <p:cNvSpPr/>
            <p:nvPr/>
          </p:nvSpPr>
          <p:spPr>
            <a:xfrm>
              <a:off x="90140" y="0"/>
              <a:ext cx="6608026" cy="171796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40">
            <a:extLst>
              <a:ext uri="{FF2B5EF4-FFF2-40B4-BE49-F238E27FC236}">
                <a16:creationId xmlns:a16="http://schemas.microsoft.com/office/drawing/2014/main" id="{39407722-9A9E-46AF-BAEF-98BFEEAABC11}"/>
              </a:ext>
            </a:extLst>
          </p:cNvPr>
          <p:cNvSpPr txBox="1">
            <a:spLocks/>
          </p:cNvSpPr>
          <p:nvPr/>
        </p:nvSpPr>
        <p:spPr>
          <a:xfrm>
            <a:off x="694599" y="353076"/>
            <a:ext cx="54387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0</a:t>
            </a:r>
            <a:r>
              <a:rPr lang="ru-RU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3</a:t>
            </a:r>
            <a:r>
              <a:rPr lang="en-US" sz="9000" spc="-1552" baseline="-12500" dirty="0">
                <a:solidFill>
                  <a:srgbClr val="F36F21"/>
                </a:solidFill>
                <a:latin typeface="Trebuchet MS"/>
                <a:cs typeface="Trebuchet MS"/>
              </a:rPr>
              <a:t> </a:t>
            </a:r>
            <a:r>
              <a:rPr lang="ru-RU" sz="3500" b="1" spc="-65" dirty="0">
                <a:latin typeface="Trebuchet MS"/>
                <a:cs typeface="Trebuchet MS"/>
              </a:rPr>
              <a:t>ПРОБЛЕМА</a:t>
            </a:r>
            <a:endParaRPr lang="en-US" sz="3500" dirty="0">
              <a:latin typeface="Lucida Sans" pitchFamily="34" charset="0"/>
              <a:cs typeface="Lucida Sans"/>
            </a:endParaRPr>
          </a:p>
        </p:txBody>
      </p:sp>
      <p:sp>
        <p:nvSpPr>
          <p:cNvPr id="2050" name="AutoShape 2" descr="blob:https://web.whatsapp.com/61378a8f-e27a-41b9-ad19-5ef27bb2ce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whatsapp.com/61378a8f-e27a-41b9-ad19-5ef27bb2ce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" name="Рисунок 42" descr="1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000375" y="1219200"/>
            <a:ext cx="5875962" cy="49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object 3">
            <a:extLst>
              <a:ext uri="{FF2B5EF4-FFF2-40B4-BE49-F238E27FC236}">
                <a16:creationId xmlns:a16="http://schemas.microsoft.com/office/drawing/2014/main" id="{53E674FE-5FF8-43CB-9E87-ED7769D38630}"/>
              </a:ext>
            </a:extLst>
          </p:cNvPr>
          <p:cNvGrpSpPr/>
          <p:nvPr/>
        </p:nvGrpSpPr>
        <p:grpSpPr>
          <a:xfrm>
            <a:off x="30367" y="0"/>
            <a:ext cx="12192000" cy="3545058"/>
            <a:chOff x="0" y="0"/>
            <a:chExt cx="6698615" cy="1718310"/>
          </a:xfrm>
        </p:grpSpPr>
        <p:sp>
          <p:nvSpPr>
            <p:cNvPr id="77" name="object 4">
              <a:extLst>
                <a:ext uri="{FF2B5EF4-FFF2-40B4-BE49-F238E27FC236}">
                  <a16:creationId xmlns:a16="http://schemas.microsoft.com/office/drawing/2014/main" id="{B14C6878-C39B-4A76-A419-69B8EA37FFFE}"/>
                </a:ext>
              </a:extLst>
            </p:cNvPr>
            <p:cNvSpPr/>
            <p:nvPr/>
          </p:nvSpPr>
          <p:spPr>
            <a:xfrm>
              <a:off x="72533" y="959519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55283" y="0"/>
                  </a:moveTo>
                  <a:lnTo>
                    <a:pt x="36188" y="678"/>
                  </a:lnTo>
                  <a:lnTo>
                    <a:pt x="19426" y="8361"/>
                  </a:lnTo>
                  <a:lnTo>
                    <a:pt x="6771" y="21775"/>
                  </a:lnTo>
                  <a:lnTo>
                    <a:pt x="0" y="39649"/>
                  </a:lnTo>
                  <a:lnTo>
                    <a:pt x="672" y="58730"/>
                  </a:lnTo>
                  <a:lnTo>
                    <a:pt x="8340" y="75499"/>
                  </a:lnTo>
                  <a:lnTo>
                    <a:pt x="21738" y="88171"/>
                  </a:lnTo>
                  <a:lnTo>
                    <a:pt x="39598" y="94957"/>
                  </a:lnTo>
                  <a:lnTo>
                    <a:pt x="58693" y="94283"/>
                  </a:lnTo>
                  <a:lnTo>
                    <a:pt x="75455" y="86609"/>
                  </a:lnTo>
                  <a:lnTo>
                    <a:pt x="88110" y="73203"/>
                  </a:lnTo>
                  <a:lnTo>
                    <a:pt x="94881" y="55333"/>
                  </a:lnTo>
                  <a:lnTo>
                    <a:pt x="94209" y="36234"/>
                  </a:lnTo>
                  <a:lnTo>
                    <a:pt x="86531" y="19461"/>
                  </a:lnTo>
                  <a:lnTo>
                    <a:pt x="73128" y="6790"/>
                  </a:lnTo>
                  <a:lnTo>
                    <a:pt x="55283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5">
              <a:extLst>
                <a:ext uri="{FF2B5EF4-FFF2-40B4-BE49-F238E27FC236}">
                  <a16:creationId xmlns:a16="http://schemas.microsoft.com/office/drawing/2014/main" id="{2AEC44F9-52AF-44E6-9FCE-C0D42DC8E3F0}"/>
                </a:ext>
              </a:extLst>
            </p:cNvPr>
            <p:cNvSpPr/>
            <p:nvPr/>
          </p:nvSpPr>
          <p:spPr>
            <a:xfrm>
              <a:off x="0" y="919900"/>
              <a:ext cx="126364" cy="93345"/>
            </a:xfrm>
            <a:custGeom>
              <a:avLst/>
              <a:gdLst/>
              <a:ahLst/>
              <a:cxnLst/>
              <a:rect l="l" t="t" r="r" b="b"/>
              <a:pathLst>
                <a:path w="126364" h="93344">
                  <a:moveTo>
                    <a:pt x="0" y="0"/>
                  </a:moveTo>
                  <a:lnTo>
                    <a:pt x="0" y="15305"/>
                  </a:lnTo>
                  <a:lnTo>
                    <a:pt x="116432" y="92443"/>
                  </a:lnTo>
                  <a:lnTo>
                    <a:pt x="117971" y="93317"/>
                  </a:lnTo>
                  <a:lnTo>
                    <a:pt x="122703" y="93317"/>
                  </a:lnTo>
                  <a:lnTo>
                    <a:pt x="123404" y="93128"/>
                  </a:lnTo>
                  <a:lnTo>
                    <a:pt x="125818" y="88951"/>
                  </a:lnTo>
                  <a:lnTo>
                    <a:pt x="125818" y="83560"/>
                  </a:lnTo>
                  <a:lnTo>
                    <a:pt x="123430" y="81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">
              <a:extLst>
                <a:ext uri="{FF2B5EF4-FFF2-40B4-BE49-F238E27FC236}">
                  <a16:creationId xmlns:a16="http://schemas.microsoft.com/office/drawing/2014/main" id="{C15DABD8-73E5-43A9-BA3C-1B4AAE4A5AE8}"/>
                </a:ext>
              </a:extLst>
            </p:cNvPr>
            <p:cNvSpPr/>
            <p:nvPr/>
          </p:nvSpPr>
          <p:spPr>
            <a:xfrm>
              <a:off x="0" y="873612"/>
              <a:ext cx="126364" cy="139700"/>
            </a:xfrm>
            <a:custGeom>
              <a:avLst/>
              <a:gdLst/>
              <a:ahLst/>
              <a:cxnLst/>
              <a:rect l="l" t="t" r="r" b="b"/>
              <a:pathLst>
                <a:path w="126364" h="139700">
                  <a:moveTo>
                    <a:pt x="0" y="0"/>
                  </a:moveTo>
                  <a:lnTo>
                    <a:pt x="0" y="18333"/>
                  </a:lnTo>
                  <a:lnTo>
                    <a:pt x="115371" y="137802"/>
                  </a:lnTo>
                  <a:lnTo>
                    <a:pt x="117282" y="139619"/>
                  </a:lnTo>
                  <a:lnTo>
                    <a:pt x="122432" y="139619"/>
                  </a:lnTo>
                  <a:lnTo>
                    <a:pt x="125933" y="135912"/>
                  </a:lnTo>
                  <a:lnTo>
                    <a:pt x="125933" y="130561"/>
                  </a:lnTo>
                  <a:lnTo>
                    <a:pt x="124515" y="128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">
              <a:extLst>
                <a:ext uri="{FF2B5EF4-FFF2-40B4-BE49-F238E27FC236}">
                  <a16:creationId xmlns:a16="http://schemas.microsoft.com/office/drawing/2014/main" id="{34942FA5-6E77-462D-9860-808768868E52}"/>
                </a:ext>
              </a:extLst>
            </p:cNvPr>
            <p:cNvSpPr/>
            <p:nvPr/>
          </p:nvSpPr>
          <p:spPr>
            <a:xfrm>
              <a:off x="0" y="1000747"/>
              <a:ext cx="126364" cy="80010"/>
            </a:xfrm>
            <a:custGeom>
              <a:avLst/>
              <a:gdLst/>
              <a:ahLst/>
              <a:cxnLst/>
              <a:rect l="l" t="t" r="r" b="b"/>
              <a:pathLst>
                <a:path w="126364" h="80009">
                  <a:moveTo>
                    <a:pt x="122918" y="0"/>
                  </a:moveTo>
                  <a:lnTo>
                    <a:pt x="118156" y="0"/>
                  </a:lnTo>
                  <a:lnTo>
                    <a:pt x="116886" y="656"/>
                  </a:lnTo>
                  <a:lnTo>
                    <a:pt x="0" y="65366"/>
                  </a:lnTo>
                  <a:lnTo>
                    <a:pt x="0" y="79978"/>
                  </a:lnTo>
                  <a:lnTo>
                    <a:pt x="123046" y="11857"/>
                  </a:lnTo>
                  <a:lnTo>
                    <a:pt x="125994" y="10118"/>
                  </a:lnTo>
                  <a:lnTo>
                    <a:pt x="125994" y="4257"/>
                  </a:lnTo>
                  <a:lnTo>
                    <a:pt x="123567" y="186"/>
                  </a:lnTo>
                  <a:lnTo>
                    <a:pt x="122918" y="0"/>
                  </a:lnTo>
                  <a:close/>
                </a:path>
              </a:pathLst>
            </a:custGeom>
            <a:solidFill>
              <a:srgbClr val="D1D3D4">
                <a:alpha val="24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">
              <a:extLst>
                <a:ext uri="{FF2B5EF4-FFF2-40B4-BE49-F238E27FC236}">
                  <a16:creationId xmlns:a16="http://schemas.microsoft.com/office/drawing/2014/main" id="{380BE3E1-681F-4376-B293-CE6289D2A261}"/>
                </a:ext>
              </a:extLst>
            </p:cNvPr>
            <p:cNvSpPr/>
            <p:nvPr/>
          </p:nvSpPr>
          <p:spPr>
            <a:xfrm>
              <a:off x="328523" y="1312274"/>
              <a:ext cx="101384" cy="101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">
              <a:extLst>
                <a:ext uri="{FF2B5EF4-FFF2-40B4-BE49-F238E27FC236}">
                  <a16:creationId xmlns:a16="http://schemas.microsoft.com/office/drawing/2014/main" id="{BFC703E2-0882-4990-B546-6F3A571E4FB7}"/>
                </a:ext>
              </a:extLst>
            </p:cNvPr>
            <p:cNvSpPr/>
            <p:nvPr/>
          </p:nvSpPr>
          <p:spPr>
            <a:xfrm>
              <a:off x="0" y="920440"/>
              <a:ext cx="385445" cy="449580"/>
            </a:xfrm>
            <a:custGeom>
              <a:avLst/>
              <a:gdLst/>
              <a:ahLst/>
              <a:cxnLst/>
              <a:rect l="l" t="t" r="r" b="b"/>
              <a:pathLst>
                <a:path w="385445" h="449580">
                  <a:moveTo>
                    <a:pt x="0" y="0"/>
                  </a:moveTo>
                  <a:lnTo>
                    <a:pt x="0" y="19387"/>
                  </a:lnTo>
                  <a:lnTo>
                    <a:pt x="374394" y="446725"/>
                  </a:lnTo>
                  <a:lnTo>
                    <a:pt x="376334" y="448963"/>
                  </a:lnTo>
                  <a:lnTo>
                    <a:pt x="381538" y="448963"/>
                  </a:lnTo>
                  <a:lnTo>
                    <a:pt x="385387" y="445608"/>
                  </a:lnTo>
                  <a:lnTo>
                    <a:pt x="385387" y="439929"/>
                  </a:lnTo>
                  <a:lnTo>
                    <a:pt x="384008" y="438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0">
              <a:extLst>
                <a:ext uri="{FF2B5EF4-FFF2-40B4-BE49-F238E27FC236}">
                  <a16:creationId xmlns:a16="http://schemas.microsoft.com/office/drawing/2014/main" id="{609CCEAF-B51E-42A0-A7C5-08871C5CD3BD}"/>
                </a:ext>
              </a:extLst>
            </p:cNvPr>
            <p:cNvSpPr/>
            <p:nvPr/>
          </p:nvSpPr>
          <p:spPr>
            <a:xfrm>
              <a:off x="112662" y="999737"/>
              <a:ext cx="273685" cy="370840"/>
            </a:xfrm>
            <a:custGeom>
              <a:avLst/>
              <a:gdLst/>
              <a:ahLst/>
              <a:cxnLst/>
              <a:rect l="l" t="t" r="r" b="b"/>
              <a:pathLst>
                <a:path w="273685" h="370840">
                  <a:moveTo>
                    <a:pt x="6375" y="0"/>
                  </a:moveTo>
                  <a:lnTo>
                    <a:pt x="660" y="4152"/>
                  </a:lnTo>
                  <a:lnTo>
                    <a:pt x="0" y="8128"/>
                  </a:lnTo>
                  <a:lnTo>
                    <a:pt x="261416" y="366991"/>
                  </a:lnTo>
                  <a:lnTo>
                    <a:pt x="263613" y="369760"/>
                  </a:lnTo>
                  <a:lnTo>
                    <a:pt x="267627" y="370230"/>
                  </a:lnTo>
                  <a:lnTo>
                    <a:pt x="272999" y="365950"/>
                  </a:lnTo>
                  <a:lnTo>
                    <a:pt x="273570" y="362242"/>
                  </a:lnTo>
                  <a:lnTo>
                    <a:pt x="271729" y="359473"/>
                  </a:lnTo>
                  <a:lnTo>
                    <a:pt x="10375" y="673"/>
                  </a:lnTo>
                  <a:close/>
                </a:path>
              </a:pathLst>
            </a:custGeom>
            <a:solidFill>
              <a:srgbClr val="D1D3D4">
                <a:alpha val="365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1">
              <a:extLst>
                <a:ext uri="{FF2B5EF4-FFF2-40B4-BE49-F238E27FC236}">
                  <a16:creationId xmlns:a16="http://schemas.microsoft.com/office/drawing/2014/main" id="{32C80F4E-AD27-477B-976A-14DEC67021D3}"/>
                </a:ext>
              </a:extLst>
            </p:cNvPr>
            <p:cNvSpPr/>
            <p:nvPr/>
          </p:nvSpPr>
          <p:spPr>
            <a:xfrm>
              <a:off x="0" y="1356702"/>
              <a:ext cx="385445" cy="97155"/>
            </a:xfrm>
            <a:custGeom>
              <a:avLst/>
              <a:gdLst/>
              <a:ahLst/>
              <a:cxnLst/>
              <a:rect l="l" t="t" r="r" b="b"/>
              <a:pathLst>
                <a:path w="385445" h="97155">
                  <a:moveTo>
                    <a:pt x="381941" y="0"/>
                  </a:moveTo>
                  <a:lnTo>
                    <a:pt x="378108" y="0"/>
                  </a:lnTo>
                  <a:lnTo>
                    <a:pt x="0" y="83520"/>
                  </a:lnTo>
                  <a:lnTo>
                    <a:pt x="0" y="96620"/>
                  </a:lnTo>
                  <a:lnTo>
                    <a:pt x="380589" y="12540"/>
                  </a:lnTo>
                  <a:lnTo>
                    <a:pt x="384006" y="11613"/>
                  </a:lnTo>
                  <a:lnTo>
                    <a:pt x="385138" y="9666"/>
                  </a:lnTo>
                  <a:lnTo>
                    <a:pt x="385138" y="4736"/>
                  </a:lnTo>
                  <a:lnTo>
                    <a:pt x="384272" y="1504"/>
                  </a:lnTo>
                  <a:lnTo>
                    <a:pt x="381941" y="0"/>
                  </a:lnTo>
                  <a:close/>
                </a:path>
              </a:pathLst>
            </a:custGeom>
            <a:solidFill>
              <a:srgbClr val="D1D3D4">
                <a:alpha val="147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2">
              <a:extLst>
                <a:ext uri="{FF2B5EF4-FFF2-40B4-BE49-F238E27FC236}">
                  <a16:creationId xmlns:a16="http://schemas.microsoft.com/office/drawing/2014/main" id="{E7494A04-6A84-4222-8EEE-C74049FCB750}"/>
                </a:ext>
              </a:extLst>
            </p:cNvPr>
            <p:cNvSpPr/>
            <p:nvPr/>
          </p:nvSpPr>
          <p:spPr>
            <a:xfrm>
              <a:off x="0" y="1274845"/>
              <a:ext cx="385445" cy="94615"/>
            </a:xfrm>
            <a:custGeom>
              <a:avLst/>
              <a:gdLst/>
              <a:ahLst/>
              <a:cxnLst/>
              <a:rect l="l" t="t" r="r" b="b"/>
              <a:pathLst>
                <a:path w="385445" h="94615">
                  <a:moveTo>
                    <a:pt x="0" y="0"/>
                  </a:moveTo>
                  <a:lnTo>
                    <a:pt x="0" y="13073"/>
                  </a:lnTo>
                  <a:lnTo>
                    <a:pt x="378820" y="94582"/>
                  </a:lnTo>
                  <a:lnTo>
                    <a:pt x="382163" y="94582"/>
                  </a:lnTo>
                  <a:lnTo>
                    <a:pt x="384712" y="92947"/>
                  </a:lnTo>
                  <a:lnTo>
                    <a:pt x="385432" y="89658"/>
                  </a:lnTo>
                  <a:lnTo>
                    <a:pt x="385432" y="84804"/>
                  </a:lnTo>
                  <a:lnTo>
                    <a:pt x="384026" y="82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3">
              <a:extLst>
                <a:ext uri="{FF2B5EF4-FFF2-40B4-BE49-F238E27FC236}">
                  <a16:creationId xmlns:a16="http://schemas.microsoft.com/office/drawing/2014/main" id="{E3483382-56D0-4713-9B11-04830459D09F}"/>
                </a:ext>
              </a:extLst>
            </p:cNvPr>
            <p:cNvSpPr/>
            <p:nvPr/>
          </p:nvSpPr>
          <p:spPr>
            <a:xfrm>
              <a:off x="54483" y="791095"/>
              <a:ext cx="85661" cy="856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4">
              <a:extLst>
                <a:ext uri="{FF2B5EF4-FFF2-40B4-BE49-F238E27FC236}">
                  <a16:creationId xmlns:a16="http://schemas.microsoft.com/office/drawing/2014/main" id="{94D8BAA0-96EC-42CF-8CD3-27C1C86A5BDF}"/>
                </a:ext>
              </a:extLst>
            </p:cNvPr>
            <p:cNvSpPr/>
            <p:nvPr/>
          </p:nvSpPr>
          <p:spPr>
            <a:xfrm>
              <a:off x="1592549" y="1109667"/>
              <a:ext cx="80683" cy="807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15">
              <a:extLst>
                <a:ext uri="{FF2B5EF4-FFF2-40B4-BE49-F238E27FC236}">
                  <a16:creationId xmlns:a16="http://schemas.microsoft.com/office/drawing/2014/main" id="{3A093C93-7B22-448F-81FB-70180D33D42A}"/>
                </a:ext>
              </a:extLst>
            </p:cNvPr>
            <p:cNvSpPr/>
            <p:nvPr/>
          </p:nvSpPr>
          <p:spPr>
            <a:xfrm>
              <a:off x="1663163" y="584673"/>
              <a:ext cx="81775" cy="81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6">
              <a:extLst>
                <a:ext uri="{FF2B5EF4-FFF2-40B4-BE49-F238E27FC236}">
                  <a16:creationId xmlns:a16="http://schemas.microsoft.com/office/drawing/2014/main" id="{AC9FB269-1906-4496-964E-B27F242A6157}"/>
                </a:ext>
              </a:extLst>
            </p:cNvPr>
            <p:cNvSpPr/>
            <p:nvPr/>
          </p:nvSpPr>
          <p:spPr>
            <a:xfrm>
              <a:off x="4400337" y="1131671"/>
              <a:ext cx="82435" cy="824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7">
              <a:extLst>
                <a:ext uri="{FF2B5EF4-FFF2-40B4-BE49-F238E27FC236}">
                  <a16:creationId xmlns:a16="http://schemas.microsoft.com/office/drawing/2014/main" id="{1B229DFA-6844-4DD6-A816-F8FF99609096}"/>
                </a:ext>
              </a:extLst>
            </p:cNvPr>
            <p:cNvSpPr/>
            <p:nvPr/>
          </p:nvSpPr>
          <p:spPr>
            <a:xfrm>
              <a:off x="3173106" y="600327"/>
              <a:ext cx="83032" cy="830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8">
              <a:extLst>
                <a:ext uri="{FF2B5EF4-FFF2-40B4-BE49-F238E27FC236}">
                  <a16:creationId xmlns:a16="http://schemas.microsoft.com/office/drawing/2014/main" id="{DDE693E4-0C27-4634-9FA8-F97FE925B4E6}"/>
                </a:ext>
              </a:extLst>
            </p:cNvPr>
            <p:cNvSpPr/>
            <p:nvPr/>
          </p:nvSpPr>
          <p:spPr>
            <a:xfrm>
              <a:off x="3878872" y="1003330"/>
              <a:ext cx="84073" cy="840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9">
              <a:extLst>
                <a:ext uri="{FF2B5EF4-FFF2-40B4-BE49-F238E27FC236}">
                  <a16:creationId xmlns:a16="http://schemas.microsoft.com/office/drawing/2014/main" id="{F481D5FE-D827-4B0D-8F40-44A3FAE8FA23}"/>
                </a:ext>
              </a:extLst>
            </p:cNvPr>
            <p:cNvSpPr/>
            <p:nvPr/>
          </p:nvSpPr>
          <p:spPr>
            <a:xfrm>
              <a:off x="4534162" y="435366"/>
              <a:ext cx="84594" cy="845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0">
              <a:extLst>
                <a:ext uri="{FF2B5EF4-FFF2-40B4-BE49-F238E27FC236}">
                  <a16:creationId xmlns:a16="http://schemas.microsoft.com/office/drawing/2014/main" id="{C6572871-3494-4A3C-AF18-1DFCEF235C54}"/>
                </a:ext>
              </a:extLst>
            </p:cNvPr>
            <p:cNvSpPr/>
            <p:nvPr/>
          </p:nvSpPr>
          <p:spPr>
            <a:xfrm>
              <a:off x="3127762" y="941247"/>
              <a:ext cx="87795" cy="877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1">
              <a:extLst>
                <a:ext uri="{FF2B5EF4-FFF2-40B4-BE49-F238E27FC236}">
                  <a16:creationId xmlns:a16="http://schemas.microsoft.com/office/drawing/2014/main" id="{E6A18C0E-D2DF-43EE-8C40-8F6BC170D9F7}"/>
                </a:ext>
              </a:extLst>
            </p:cNvPr>
            <p:cNvSpPr/>
            <p:nvPr/>
          </p:nvSpPr>
          <p:spPr>
            <a:xfrm>
              <a:off x="2367624" y="1387711"/>
              <a:ext cx="89166" cy="892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2">
              <a:extLst>
                <a:ext uri="{FF2B5EF4-FFF2-40B4-BE49-F238E27FC236}">
                  <a16:creationId xmlns:a16="http://schemas.microsoft.com/office/drawing/2014/main" id="{92B1BA82-7B54-45CD-BF55-05D479AB473A}"/>
                </a:ext>
              </a:extLst>
            </p:cNvPr>
            <p:cNvSpPr/>
            <p:nvPr/>
          </p:nvSpPr>
          <p:spPr>
            <a:xfrm>
              <a:off x="2233705" y="1426224"/>
              <a:ext cx="92163" cy="921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3">
              <a:extLst>
                <a:ext uri="{FF2B5EF4-FFF2-40B4-BE49-F238E27FC236}">
                  <a16:creationId xmlns:a16="http://schemas.microsoft.com/office/drawing/2014/main" id="{861801F4-24EA-4AB7-8989-AFBEAF05DC6F}"/>
                </a:ext>
              </a:extLst>
            </p:cNvPr>
            <p:cNvSpPr/>
            <p:nvPr/>
          </p:nvSpPr>
          <p:spPr>
            <a:xfrm>
              <a:off x="3120070" y="372629"/>
              <a:ext cx="91211" cy="911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4">
              <a:extLst>
                <a:ext uri="{FF2B5EF4-FFF2-40B4-BE49-F238E27FC236}">
                  <a16:creationId xmlns:a16="http://schemas.microsoft.com/office/drawing/2014/main" id="{30FD38D0-3262-470D-B3C6-5508A0EE4327}"/>
                </a:ext>
              </a:extLst>
            </p:cNvPr>
            <p:cNvSpPr/>
            <p:nvPr/>
          </p:nvSpPr>
          <p:spPr>
            <a:xfrm>
              <a:off x="3316956" y="1436073"/>
              <a:ext cx="94361" cy="943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25">
              <a:extLst>
                <a:ext uri="{FF2B5EF4-FFF2-40B4-BE49-F238E27FC236}">
                  <a16:creationId xmlns:a16="http://schemas.microsoft.com/office/drawing/2014/main" id="{E7E626B8-C32E-4AB4-A362-774E5FD242B7}"/>
                </a:ext>
              </a:extLst>
            </p:cNvPr>
            <p:cNvSpPr/>
            <p:nvPr/>
          </p:nvSpPr>
          <p:spPr>
            <a:xfrm>
              <a:off x="2412190" y="477700"/>
              <a:ext cx="2164080" cy="955040"/>
            </a:xfrm>
            <a:custGeom>
              <a:avLst/>
              <a:gdLst/>
              <a:ahLst/>
              <a:cxnLst/>
              <a:rect l="l" t="t" r="r" b="b"/>
              <a:pathLst>
                <a:path w="2164079" h="955040">
                  <a:moveTo>
                    <a:pt x="2164067" y="0"/>
                  </a:moveTo>
                  <a:lnTo>
                    <a:pt x="759485" y="507466"/>
                  </a:lnTo>
                  <a:lnTo>
                    <a:pt x="0" y="954582"/>
                  </a:lnTo>
                  <a:lnTo>
                    <a:pt x="2164067" y="0"/>
                  </a:lnTo>
                  <a:close/>
                </a:path>
              </a:pathLst>
            </a:custGeom>
            <a:solidFill>
              <a:srgbClr val="DCDDDE">
                <a:alpha val="160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26">
              <a:extLst>
                <a:ext uri="{FF2B5EF4-FFF2-40B4-BE49-F238E27FC236}">
                  <a16:creationId xmlns:a16="http://schemas.microsoft.com/office/drawing/2014/main" id="{F8562466-3D9E-4688-8235-27F95131BBFB}"/>
                </a:ext>
              </a:extLst>
            </p:cNvPr>
            <p:cNvSpPr/>
            <p:nvPr/>
          </p:nvSpPr>
          <p:spPr>
            <a:xfrm>
              <a:off x="1326854" y="0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9728" y="0"/>
                  </a:moveTo>
                  <a:lnTo>
                    <a:pt x="0" y="0"/>
                  </a:lnTo>
                  <a:lnTo>
                    <a:pt x="1741" y="1704"/>
                  </a:lnTo>
                  <a:lnTo>
                    <a:pt x="17214" y="7901"/>
                  </a:lnTo>
                  <a:lnTo>
                    <a:pt x="33857" y="7600"/>
                  </a:lnTo>
                  <a:lnTo>
                    <a:pt x="48585" y="1167"/>
                  </a:lnTo>
                  <a:lnTo>
                    <a:pt x="49728" y="0"/>
                  </a:lnTo>
                  <a:close/>
                </a:path>
              </a:pathLst>
            </a:custGeom>
            <a:solidFill>
              <a:srgbClr val="DCDDD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27">
              <a:extLst>
                <a:ext uri="{FF2B5EF4-FFF2-40B4-BE49-F238E27FC236}">
                  <a16:creationId xmlns:a16="http://schemas.microsoft.com/office/drawing/2014/main" id="{AC537ABA-48A0-4127-9732-12539388349D}"/>
                </a:ext>
              </a:extLst>
            </p:cNvPr>
            <p:cNvSpPr/>
            <p:nvPr/>
          </p:nvSpPr>
          <p:spPr>
            <a:xfrm>
              <a:off x="4643198" y="772358"/>
              <a:ext cx="86715" cy="866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28">
              <a:extLst>
                <a:ext uri="{FF2B5EF4-FFF2-40B4-BE49-F238E27FC236}">
                  <a16:creationId xmlns:a16="http://schemas.microsoft.com/office/drawing/2014/main" id="{581C5394-F5D0-46D5-B161-20DB60090913}"/>
                </a:ext>
              </a:extLst>
            </p:cNvPr>
            <p:cNvSpPr/>
            <p:nvPr/>
          </p:nvSpPr>
          <p:spPr>
            <a:xfrm>
              <a:off x="1970214" y="147744"/>
              <a:ext cx="88125" cy="881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9">
              <a:extLst>
                <a:ext uri="{FF2B5EF4-FFF2-40B4-BE49-F238E27FC236}">
                  <a16:creationId xmlns:a16="http://schemas.microsoft.com/office/drawing/2014/main" id="{A3235876-17AD-4CBF-95DF-C444C4E04F47}"/>
                </a:ext>
              </a:extLst>
            </p:cNvPr>
            <p:cNvSpPr/>
            <p:nvPr/>
          </p:nvSpPr>
          <p:spPr>
            <a:xfrm>
              <a:off x="1294273" y="433604"/>
              <a:ext cx="88976" cy="890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0">
              <a:extLst>
                <a:ext uri="{FF2B5EF4-FFF2-40B4-BE49-F238E27FC236}">
                  <a16:creationId xmlns:a16="http://schemas.microsoft.com/office/drawing/2014/main" id="{601D5802-F41A-439B-A98C-9D9CB16CA9E1}"/>
                </a:ext>
              </a:extLst>
            </p:cNvPr>
            <p:cNvSpPr/>
            <p:nvPr/>
          </p:nvSpPr>
          <p:spPr>
            <a:xfrm>
              <a:off x="4907155" y="877085"/>
              <a:ext cx="90246" cy="902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31">
              <a:extLst>
                <a:ext uri="{FF2B5EF4-FFF2-40B4-BE49-F238E27FC236}">
                  <a16:creationId xmlns:a16="http://schemas.microsoft.com/office/drawing/2014/main" id="{B1554B01-8213-404C-9649-772C85779B93}"/>
                </a:ext>
              </a:extLst>
            </p:cNvPr>
            <p:cNvSpPr/>
            <p:nvPr/>
          </p:nvSpPr>
          <p:spPr>
            <a:xfrm>
              <a:off x="1073377" y="1522151"/>
              <a:ext cx="91224" cy="912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2">
              <a:extLst>
                <a:ext uri="{FF2B5EF4-FFF2-40B4-BE49-F238E27FC236}">
                  <a16:creationId xmlns:a16="http://schemas.microsoft.com/office/drawing/2014/main" id="{773F2DC8-56FD-4501-897C-6A84474BF057}"/>
                </a:ext>
              </a:extLst>
            </p:cNvPr>
            <p:cNvSpPr/>
            <p:nvPr/>
          </p:nvSpPr>
          <p:spPr>
            <a:xfrm>
              <a:off x="5387121" y="1184240"/>
              <a:ext cx="91960" cy="919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33">
              <a:extLst>
                <a:ext uri="{FF2B5EF4-FFF2-40B4-BE49-F238E27FC236}">
                  <a16:creationId xmlns:a16="http://schemas.microsoft.com/office/drawing/2014/main" id="{C00B9C5B-5C53-4041-B851-A2706EABF9E0}"/>
                </a:ext>
              </a:extLst>
            </p:cNvPr>
            <p:cNvSpPr/>
            <p:nvPr/>
          </p:nvSpPr>
          <p:spPr>
            <a:xfrm>
              <a:off x="1288849" y="737405"/>
              <a:ext cx="94056" cy="9404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34">
              <a:extLst>
                <a:ext uri="{FF2B5EF4-FFF2-40B4-BE49-F238E27FC236}">
                  <a16:creationId xmlns:a16="http://schemas.microsoft.com/office/drawing/2014/main" id="{10F29F36-0F94-443C-88DE-2D6A7E57D1B8}"/>
                </a:ext>
              </a:extLst>
            </p:cNvPr>
            <p:cNvSpPr/>
            <p:nvPr/>
          </p:nvSpPr>
          <p:spPr>
            <a:xfrm>
              <a:off x="3168484" y="0"/>
              <a:ext cx="96380" cy="6467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35">
              <a:extLst>
                <a:ext uri="{FF2B5EF4-FFF2-40B4-BE49-F238E27FC236}">
                  <a16:creationId xmlns:a16="http://schemas.microsoft.com/office/drawing/2014/main" id="{B03F5B7C-47E2-464D-9D48-ADAB5D971728}"/>
                </a:ext>
              </a:extLst>
            </p:cNvPr>
            <p:cNvSpPr/>
            <p:nvPr/>
          </p:nvSpPr>
          <p:spPr>
            <a:xfrm>
              <a:off x="6030027" y="187332"/>
              <a:ext cx="99669" cy="9968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36">
              <a:extLst>
                <a:ext uri="{FF2B5EF4-FFF2-40B4-BE49-F238E27FC236}">
                  <a16:creationId xmlns:a16="http://schemas.microsoft.com/office/drawing/2014/main" id="{0422308E-CB86-47F4-A0F1-EF5831B72851}"/>
                </a:ext>
              </a:extLst>
            </p:cNvPr>
            <p:cNvSpPr/>
            <p:nvPr/>
          </p:nvSpPr>
          <p:spPr>
            <a:xfrm>
              <a:off x="561955" y="1320139"/>
              <a:ext cx="99758" cy="99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37">
              <a:extLst>
                <a:ext uri="{FF2B5EF4-FFF2-40B4-BE49-F238E27FC236}">
                  <a16:creationId xmlns:a16="http://schemas.microsoft.com/office/drawing/2014/main" id="{1B8BEBF2-A2DA-4426-9D72-9E1DCA5D92BA}"/>
                </a:ext>
              </a:extLst>
            </p:cNvPr>
            <p:cNvSpPr/>
            <p:nvPr/>
          </p:nvSpPr>
          <p:spPr>
            <a:xfrm>
              <a:off x="5237247" y="1068950"/>
              <a:ext cx="100584" cy="1005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38">
              <a:extLst>
                <a:ext uri="{FF2B5EF4-FFF2-40B4-BE49-F238E27FC236}">
                  <a16:creationId xmlns:a16="http://schemas.microsoft.com/office/drawing/2014/main" id="{4DC663E0-DEBD-42B4-8739-26AA86E587C8}"/>
                </a:ext>
              </a:extLst>
            </p:cNvPr>
            <p:cNvSpPr/>
            <p:nvPr/>
          </p:nvSpPr>
          <p:spPr>
            <a:xfrm>
              <a:off x="6449529" y="1103708"/>
              <a:ext cx="108153" cy="10816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39">
              <a:extLst>
                <a:ext uri="{FF2B5EF4-FFF2-40B4-BE49-F238E27FC236}">
                  <a16:creationId xmlns:a16="http://schemas.microsoft.com/office/drawing/2014/main" id="{040C45BB-958E-45B3-8CE9-79732BD2C44E}"/>
                </a:ext>
              </a:extLst>
            </p:cNvPr>
            <p:cNvSpPr/>
            <p:nvPr/>
          </p:nvSpPr>
          <p:spPr>
            <a:xfrm>
              <a:off x="90140" y="0"/>
              <a:ext cx="6608026" cy="171796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40">
            <a:extLst>
              <a:ext uri="{FF2B5EF4-FFF2-40B4-BE49-F238E27FC236}">
                <a16:creationId xmlns:a16="http://schemas.microsoft.com/office/drawing/2014/main" id="{D6F84BBC-74B4-4C1C-8E34-ED3C9D44936E}"/>
              </a:ext>
            </a:extLst>
          </p:cNvPr>
          <p:cNvSpPr txBox="1">
            <a:spLocks/>
          </p:cNvSpPr>
          <p:nvPr/>
        </p:nvSpPr>
        <p:spPr>
          <a:xfrm>
            <a:off x="694599" y="353076"/>
            <a:ext cx="54387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0</a:t>
            </a:r>
            <a:r>
              <a:rPr lang="ru-RU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4</a:t>
            </a:r>
            <a:r>
              <a:rPr lang="en-US" sz="9000" spc="-1552" baseline="-12500" dirty="0">
                <a:solidFill>
                  <a:srgbClr val="F36F21"/>
                </a:solidFill>
                <a:latin typeface="Trebuchet MS"/>
                <a:cs typeface="Trebuchet MS"/>
              </a:rPr>
              <a:t> </a:t>
            </a:r>
            <a:r>
              <a:rPr lang="ru-RU" sz="3500" b="1" spc="-65" dirty="0">
                <a:latin typeface="Trebuchet MS"/>
                <a:cs typeface="Trebuchet MS"/>
              </a:rPr>
              <a:t>РЕШЕНИЕ</a:t>
            </a:r>
            <a:endParaRPr lang="en-US" sz="3500" dirty="0">
              <a:latin typeface="Lucida Sans" pitchFamily="34" charset="0"/>
              <a:cs typeface="Lucida Sans"/>
            </a:endParaRPr>
          </a:p>
        </p:txBody>
      </p:sp>
      <p:pic>
        <p:nvPicPr>
          <p:cNvPr id="41" name="Рисунок 40" descr="3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0" y="1676400"/>
            <a:ext cx="12192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9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5376CF8C-CE07-4F2B-8947-472E1260E707}"/>
              </a:ext>
            </a:extLst>
          </p:cNvPr>
          <p:cNvGrpSpPr/>
          <p:nvPr/>
        </p:nvGrpSpPr>
        <p:grpSpPr>
          <a:xfrm>
            <a:off x="0" y="0"/>
            <a:ext cx="12192000" cy="2330663"/>
            <a:chOff x="0" y="0"/>
            <a:chExt cx="6698615" cy="171831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48BC0193-D9B1-4A95-91C0-AC1745B6B84E}"/>
                </a:ext>
              </a:extLst>
            </p:cNvPr>
            <p:cNvSpPr/>
            <p:nvPr/>
          </p:nvSpPr>
          <p:spPr>
            <a:xfrm>
              <a:off x="72533" y="959519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55283" y="0"/>
                  </a:moveTo>
                  <a:lnTo>
                    <a:pt x="36188" y="678"/>
                  </a:lnTo>
                  <a:lnTo>
                    <a:pt x="19426" y="8361"/>
                  </a:lnTo>
                  <a:lnTo>
                    <a:pt x="6771" y="21775"/>
                  </a:lnTo>
                  <a:lnTo>
                    <a:pt x="0" y="39649"/>
                  </a:lnTo>
                  <a:lnTo>
                    <a:pt x="672" y="58730"/>
                  </a:lnTo>
                  <a:lnTo>
                    <a:pt x="8340" y="75499"/>
                  </a:lnTo>
                  <a:lnTo>
                    <a:pt x="21738" y="88171"/>
                  </a:lnTo>
                  <a:lnTo>
                    <a:pt x="39598" y="94957"/>
                  </a:lnTo>
                  <a:lnTo>
                    <a:pt x="58693" y="94283"/>
                  </a:lnTo>
                  <a:lnTo>
                    <a:pt x="75455" y="86609"/>
                  </a:lnTo>
                  <a:lnTo>
                    <a:pt x="88110" y="73203"/>
                  </a:lnTo>
                  <a:lnTo>
                    <a:pt x="94881" y="55333"/>
                  </a:lnTo>
                  <a:lnTo>
                    <a:pt x="94209" y="36234"/>
                  </a:lnTo>
                  <a:lnTo>
                    <a:pt x="86531" y="19461"/>
                  </a:lnTo>
                  <a:lnTo>
                    <a:pt x="73128" y="6790"/>
                  </a:lnTo>
                  <a:lnTo>
                    <a:pt x="55283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15C7A526-4887-45B0-8172-4B41BFC8EFD0}"/>
                </a:ext>
              </a:extLst>
            </p:cNvPr>
            <p:cNvSpPr/>
            <p:nvPr/>
          </p:nvSpPr>
          <p:spPr>
            <a:xfrm>
              <a:off x="0" y="919900"/>
              <a:ext cx="126364" cy="93345"/>
            </a:xfrm>
            <a:custGeom>
              <a:avLst/>
              <a:gdLst/>
              <a:ahLst/>
              <a:cxnLst/>
              <a:rect l="l" t="t" r="r" b="b"/>
              <a:pathLst>
                <a:path w="126364" h="93344">
                  <a:moveTo>
                    <a:pt x="0" y="0"/>
                  </a:moveTo>
                  <a:lnTo>
                    <a:pt x="0" y="15305"/>
                  </a:lnTo>
                  <a:lnTo>
                    <a:pt x="116432" y="92443"/>
                  </a:lnTo>
                  <a:lnTo>
                    <a:pt x="117971" y="93317"/>
                  </a:lnTo>
                  <a:lnTo>
                    <a:pt x="122703" y="93317"/>
                  </a:lnTo>
                  <a:lnTo>
                    <a:pt x="123404" y="93128"/>
                  </a:lnTo>
                  <a:lnTo>
                    <a:pt x="125818" y="88951"/>
                  </a:lnTo>
                  <a:lnTo>
                    <a:pt x="125818" y="83560"/>
                  </a:lnTo>
                  <a:lnTo>
                    <a:pt x="123430" y="81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EDDE50BC-89D0-4ADE-8495-DC10FA290C3D}"/>
                </a:ext>
              </a:extLst>
            </p:cNvPr>
            <p:cNvSpPr/>
            <p:nvPr/>
          </p:nvSpPr>
          <p:spPr>
            <a:xfrm>
              <a:off x="0" y="873612"/>
              <a:ext cx="126364" cy="139700"/>
            </a:xfrm>
            <a:custGeom>
              <a:avLst/>
              <a:gdLst/>
              <a:ahLst/>
              <a:cxnLst/>
              <a:rect l="l" t="t" r="r" b="b"/>
              <a:pathLst>
                <a:path w="126364" h="139700">
                  <a:moveTo>
                    <a:pt x="0" y="0"/>
                  </a:moveTo>
                  <a:lnTo>
                    <a:pt x="0" y="18333"/>
                  </a:lnTo>
                  <a:lnTo>
                    <a:pt x="115371" y="137802"/>
                  </a:lnTo>
                  <a:lnTo>
                    <a:pt x="117282" y="139619"/>
                  </a:lnTo>
                  <a:lnTo>
                    <a:pt x="122432" y="139619"/>
                  </a:lnTo>
                  <a:lnTo>
                    <a:pt x="125933" y="135912"/>
                  </a:lnTo>
                  <a:lnTo>
                    <a:pt x="125933" y="130561"/>
                  </a:lnTo>
                  <a:lnTo>
                    <a:pt x="124515" y="128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7FA16A10-F3C1-495A-AE08-D7D0DD181A89}"/>
                </a:ext>
              </a:extLst>
            </p:cNvPr>
            <p:cNvSpPr/>
            <p:nvPr/>
          </p:nvSpPr>
          <p:spPr>
            <a:xfrm>
              <a:off x="0" y="1000747"/>
              <a:ext cx="126364" cy="80010"/>
            </a:xfrm>
            <a:custGeom>
              <a:avLst/>
              <a:gdLst/>
              <a:ahLst/>
              <a:cxnLst/>
              <a:rect l="l" t="t" r="r" b="b"/>
              <a:pathLst>
                <a:path w="126364" h="80009">
                  <a:moveTo>
                    <a:pt x="122918" y="0"/>
                  </a:moveTo>
                  <a:lnTo>
                    <a:pt x="118156" y="0"/>
                  </a:lnTo>
                  <a:lnTo>
                    <a:pt x="116886" y="656"/>
                  </a:lnTo>
                  <a:lnTo>
                    <a:pt x="0" y="65366"/>
                  </a:lnTo>
                  <a:lnTo>
                    <a:pt x="0" y="79978"/>
                  </a:lnTo>
                  <a:lnTo>
                    <a:pt x="123046" y="11857"/>
                  </a:lnTo>
                  <a:lnTo>
                    <a:pt x="125994" y="10118"/>
                  </a:lnTo>
                  <a:lnTo>
                    <a:pt x="125994" y="4257"/>
                  </a:lnTo>
                  <a:lnTo>
                    <a:pt x="123567" y="186"/>
                  </a:lnTo>
                  <a:lnTo>
                    <a:pt x="122918" y="0"/>
                  </a:lnTo>
                  <a:close/>
                </a:path>
              </a:pathLst>
            </a:custGeom>
            <a:solidFill>
              <a:srgbClr val="D1D3D4">
                <a:alpha val="24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24684072-3AEB-4C7B-BED3-CF9930F119D4}"/>
                </a:ext>
              </a:extLst>
            </p:cNvPr>
            <p:cNvSpPr/>
            <p:nvPr/>
          </p:nvSpPr>
          <p:spPr>
            <a:xfrm>
              <a:off x="328523" y="1312274"/>
              <a:ext cx="101384" cy="101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563D9642-B20E-4B20-A8B8-43F71188B5CD}"/>
                </a:ext>
              </a:extLst>
            </p:cNvPr>
            <p:cNvSpPr/>
            <p:nvPr/>
          </p:nvSpPr>
          <p:spPr>
            <a:xfrm>
              <a:off x="0" y="920440"/>
              <a:ext cx="385445" cy="449580"/>
            </a:xfrm>
            <a:custGeom>
              <a:avLst/>
              <a:gdLst/>
              <a:ahLst/>
              <a:cxnLst/>
              <a:rect l="l" t="t" r="r" b="b"/>
              <a:pathLst>
                <a:path w="385445" h="449580">
                  <a:moveTo>
                    <a:pt x="0" y="0"/>
                  </a:moveTo>
                  <a:lnTo>
                    <a:pt x="0" y="19387"/>
                  </a:lnTo>
                  <a:lnTo>
                    <a:pt x="374394" y="446725"/>
                  </a:lnTo>
                  <a:lnTo>
                    <a:pt x="376334" y="448963"/>
                  </a:lnTo>
                  <a:lnTo>
                    <a:pt x="381538" y="448963"/>
                  </a:lnTo>
                  <a:lnTo>
                    <a:pt x="385387" y="445608"/>
                  </a:lnTo>
                  <a:lnTo>
                    <a:pt x="385387" y="439929"/>
                  </a:lnTo>
                  <a:lnTo>
                    <a:pt x="384008" y="438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2D66A2D4-066F-4E94-BC88-5C4B8C7CE016}"/>
                </a:ext>
              </a:extLst>
            </p:cNvPr>
            <p:cNvSpPr/>
            <p:nvPr/>
          </p:nvSpPr>
          <p:spPr>
            <a:xfrm>
              <a:off x="112662" y="999737"/>
              <a:ext cx="273685" cy="370840"/>
            </a:xfrm>
            <a:custGeom>
              <a:avLst/>
              <a:gdLst/>
              <a:ahLst/>
              <a:cxnLst/>
              <a:rect l="l" t="t" r="r" b="b"/>
              <a:pathLst>
                <a:path w="273685" h="370840">
                  <a:moveTo>
                    <a:pt x="6375" y="0"/>
                  </a:moveTo>
                  <a:lnTo>
                    <a:pt x="660" y="4152"/>
                  </a:lnTo>
                  <a:lnTo>
                    <a:pt x="0" y="8128"/>
                  </a:lnTo>
                  <a:lnTo>
                    <a:pt x="261416" y="366991"/>
                  </a:lnTo>
                  <a:lnTo>
                    <a:pt x="263613" y="369760"/>
                  </a:lnTo>
                  <a:lnTo>
                    <a:pt x="267627" y="370230"/>
                  </a:lnTo>
                  <a:lnTo>
                    <a:pt x="272999" y="365950"/>
                  </a:lnTo>
                  <a:lnTo>
                    <a:pt x="273570" y="362242"/>
                  </a:lnTo>
                  <a:lnTo>
                    <a:pt x="271729" y="359473"/>
                  </a:lnTo>
                  <a:lnTo>
                    <a:pt x="10375" y="673"/>
                  </a:lnTo>
                  <a:close/>
                </a:path>
              </a:pathLst>
            </a:custGeom>
            <a:solidFill>
              <a:srgbClr val="D1D3D4">
                <a:alpha val="365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83479300-B3B9-4554-BD99-AA0C82FA319E}"/>
                </a:ext>
              </a:extLst>
            </p:cNvPr>
            <p:cNvSpPr/>
            <p:nvPr/>
          </p:nvSpPr>
          <p:spPr>
            <a:xfrm>
              <a:off x="0" y="1356702"/>
              <a:ext cx="385445" cy="97155"/>
            </a:xfrm>
            <a:custGeom>
              <a:avLst/>
              <a:gdLst/>
              <a:ahLst/>
              <a:cxnLst/>
              <a:rect l="l" t="t" r="r" b="b"/>
              <a:pathLst>
                <a:path w="385445" h="97155">
                  <a:moveTo>
                    <a:pt x="381941" y="0"/>
                  </a:moveTo>
                  <a:lnTo>
                    <a:pt x="378108" y="0"/>
                  </a:lnTo>
                  <a:lnTo>
                    <a:pt x="0" y="83520"/>
                  </a:lnTo>
                  <a:lnTo>
                    <a:pt x="0" y="96620"/>
                  </a:lnTo>
                  <a:lnTo>
                    <a:pt x="380589" y="12540"/>
                  </a:lnTo>
                  <a:lnTo>
                    <a:pt x="384006" y="11613"/>
                  </a:lnTo>
                  <a:lnTo>
                    <a:pt x="385138" y="9666"/>
                  </a:lnTo>
                  <a:lnTo>
                    <a:pt x="385138" y="4736"/>
                  </a:lnTo>
                  <a:lnTo>
                    <a:pt x="384272" y="1504"/>
                  </a:lnTo>
                  <a:lnTo>
                    <a:pt x="381941" y="0"/>
                  </a:lnTo>
                  <a:close/>
                </a:path>
              </a:pathLst>
            </a:custGeom>
            <a:solidFill>
              <a:srgbClr val="D1D3D4">
                <a:alpha val="147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C7755E30-E864-4FD4-A9C9-345DA8677122}"/>
                </a:ext>
              </a:extLst>
            </p:cNvPr>
            <p:cNvSpPr/>
            <p:nvPr/>
          </p:nvSpPr>
          <p:spPr>
            <a:xfrm>
              <a:off x="0" y="1274845"/>
              <a:ext cx="385445" cy="94615"/>
            </a:xfrm>
            <a:custGeom>
              <a:avLst/>
              <a:gdLst/>
              <a:ahLst/>
              <a:cxnLst/>
              <a:rect l="l" t="t" r="r" b="b"/>
              <a:pathLst>
                <a:path w="385445" h="94615">
                  <a:moveTo>
                    <a:pt x="0" y="0"/>
                  </a:moveTo>
                  <a:lnTo>
                    <a:pt x="0" y="13073"/>
                  </a:lnTo>
                  <a:lnTo>
                    <a:pt x="378820" y="94582"/>
                  </a:lnTo>
                  <a:lnTo>
                    <a:pt x="382163" y="94582"/>
                  </a:lnTo>
                  <a:lnTo>
                    <a:pt x="384712" y="92947"/>
                  </a:lnTo>
                  <a:lnTo>
                    <a:pt x="385432" y="89658"/>
                  </a:lnTo>
                  <a:lnTo>
                    <a:pt x="385432" y="84804"/>
                  </a:lnTo>
                  <a:lnTo>
                    <a:pt x="384026" y="82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5F5B81D6-689F-4576-B0A7-ED60215B3A4F}"/>
                </a:ext>
              </a:extLst>
            </p:cNvPr>
            <p:cNvSpPr/>
            <p:nvPr/>
          </p:nvSpPr>
          <p:spPr>
            <a:xfrm>
              <a:off x="54483" y="791095"/>
              <a:ext cx="85661" cy="856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9F4D3ACB-9EFE-43F6-AD65-2EEE742E9C08}"/>
                </a:ext>
              </a:extLst>
            </p:cNvPr>
            <p:cNvSpPr/>
            <p:nvPr/>
          </p:nvSpPr>
          <p:spPr>
            <a:xfrm>
              <a:off x="1592549" y="1109667"/>
              <a:ext cx="80683" cy="807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223EEFE2-77D0-4213-8FE1-7F6CB61167AB}"/>
                </a:ext>
              </a:extLst>
            </p:cNvPr>
            <p:cNvSpPr/>
            <p:nvPr/>
          </p:nvSpPr>
          <p:spPr>
            <a:xfrm>
              <a:off x="1663163" y="584673"/>
              <a:ext cx="81775" cy="81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ECE2A9AB-7E0F-4B51-8ADD-5E157FA42F23}"/>
                </a:ext>
              </a:extLst>
            </p:cNvPr>
            <p:cNvSpPr/>
            <p:nvPr/>
          </p:nvSpPr>
          <p:spPr>
            <a:xfrm>
              <a:off x="4400337" y="1131671"/>
              <a:ext cx="82435" cy="824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230E8768-39DF-4C40-8139-4292BB41DE28}"/>
                </a:ext>
              </a:extLst>
            </p:cNvPr>
            <p:cNvSpPr/>
            <p:nvPr/>
          </p:nvSpPr>
          <p:spPr>
            <a:xfrm>
              <a:off x="3173106" y="600327"/>
              <a:ext cx="83032" cy="830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47DE27F9-F230-4882-B80C-35C6BE106D66}"/>
                </a:ext>
              </a:extLst>
            </p:cNvPr>
            <p:cNvSpPr/>
            <p:nvPr/>
          </p:nvSpPr>
          <p:spPr>
            <a:xfrm>
              <a:off x="3878872" y="1003330"/>
              <a:ext cx="84073" cy="840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75188545-19DC-4A35-98A1-87841CAB3700}"/>
                </a:ext>
              </a:extLst>
            </p:cNvPr>
            <p:cNvSpPr/>
            <p:nvPr/>
          </p:nvSpPr>
          <p:spPr>
            <a:xfrm>
              <a:off x="4534162" y="435366"/>
              <a:ext cx="84594" cy="845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752C74F8-A713-43E7-9A70-0FB26094BE4B}"/>
                </a:ext>
              </a:extLst>
            </p:cNvPr>
            <p:cNvSpPr/>
            <p:nvPr/>
          </p:nvSpPr>
          <p:spPr>
            <a:xfrm>
              <a:off x="3127762" y="941247"/>
              <a:ext cx="87795" cy="877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D51B1E19-7C6B-47F7-B171-D053A003560C}"/>
                </a:ext>
              </a:extLst>
            </p:cNvPr>
            <p:cNvSpPr/>
            <p:nvPr/>
          </p:nvSpPr>
          <p:spPr>
            <a:xfrm>
              <a:off x="2367624" y="1387711"/>
              <a:ext cx="89166" cy="892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A783772D-DDD3-4A35-98FF-CE160DE432E6}"/>
                </a:ext>
              </a:extLst>
            </p:cNvPr>
            <p:cNvSpPr/>
            <p:nvPr/>
          </p:nvSpPr>
          <p:spPr>
            <a:xfrm>
              <a:off x="2233705" y="1426224"/>
              <a:ext cx="92163" cy="921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9744B3B9-BB4F-446C-96A3-288A9DAD01C7}"/>
                </a:ext>
              </a:extLst>
            </p:cNvPr>
            <p:cNvSpPr/>
            <p:nvPr/>
          </p:nvSpPr>
          <p:spPr>
            <a:xfrm>
              <a:off x="3120070" y="372629"/>
              <a:ext cx="91211" cy="911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88DCAAB4-C8B8-4803-BD83-DBE5C0E2087C}"/>
                </a:ext>
              </a:extLst>
            </p:cNvPr>
            <p:cNvSpPr/>
            <p:nvPr/>
          </p:nvSpPr>
          <p:spPr>
            <a:xfrm>
              <a:off x="3316956" y="1436073"/>
              <a:ext cx="94361" cy="943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21110982-4739-4519-9EB4-2BA58559B8DE}"/>
                </a:ext>
              </a:extLst>
            </p:cNvPr>
            <p:cNvSpPr/>
            <p:nvPr/>
          </p:nvSpPr>
          <p:spPr>
            <a:xfrm>
              <a:off x="2412190" y="477700"/>
              <a:ext cx="2164080" cy="955040"/>
            </a:xfrm>
            <a:custGeom>
              <a:avLst/>
              <a:gdLst/>
              <a:ahLst/>
              <a:cxnLst/>
              <a:rect l="l" t="t" r="r" b="b"/>
              <a:pathLst>
                <a:path w="2164079" h="955040">
                  <a:moveTo>
                    <a:pt x="2164067" y="0"/>
                  </a:moveTo>
                  <a:lnTo>
                    <a:pt x="759485" y="507466"/>
                  </a:lnTo>
                  <a:lnTo>
                    <a:pt x="0" y="954582"/>
                  </a:lnTo>
                  <a:lnTo>
                    <a:pt x="2164067" y="0"/>
                  </a:lnTo>
                  <a:close/>
                </a:path>
              </a:pathLst>
            </a:custGeom>
            <a:solidFill>
              <a:srgbClr val="DCDDDE">
                <a:alpha val="160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DBA70F3C-564D-4486-8297-8A085B996493}"/>
                </a:ext>
              </a:extLst>
            </p:cNvPr>
            <p:cNvSpPr/>
            <p:nvPr/>
          </p:nvSpPr>
          <p:spPr>
            <a:xfrm>
              <a:off x="1326854" y="0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9728" y="0"/>
                  </a:moveTo>
                  <a:lnTo>
                    <a:pt x="0" y="0"/>
                  </a:lnTo>
                  <a:lnTo>
                    <a:pt x="1741" y="1704"/>
                  </a:lnTo>
                  <a:lnTo>
                    <a:pt x="17214" y="7901"/>
                  </a:lnTo>
                  <a:lnTo>
                    <a:pt x="33857" y="7600"/>
                  </a:lnTo>
                  <a:lnTo>
                    <a:pt x="48585" y="1167"/>
                  </a:lnTo>
                  <a:lnTo>
                    <a:pt x="49728" y="0"/>
                  </a:lnTo>
                  <a:close/>
                </a:path>
              </a:pathLst>
            </a:custGeom>
            <a:solidFill>
              <a:srgbClr val="DCDDD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D04A7F45-C54C-4A95-96B1-B7652384BAF6}"/>
                </a:ext>
              </a:extLst>
            </p:cNvPr>
            <p:cNvSpPr/>
            <p:nvPr/>
          </p:nvSpPr>
          <p:spPr>
            <a:xfrm>
              <a:off x="4643198" y="772358"/>
              <a:ext cx="86715" cy="866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27E4B5F9-8624-4EC1-A040-A8505E7A03B1}"/>
                </a:ext>
              </a:extLst>
            </p:cNvPr>
            <p:cNvSpPr/>
            <p:nvPr/>
          </p:nvSpPr>
          <p:spPr>
            <a:xfrm>
              <a:off x="1970214" y="147744"/>
              <a:ext cx="88125" cy="881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964A1B6F-2781-4B57-ACF4-E82403ACFD32}"/>
                </a:ext>
              </a:extLst>
            </p:cNvPr>
            <p:cNvSpPr/>
            <p:nvPr/>
          </p:nvSpPr>
          <p:spPr>
            <a:xfrm>
              <a:off x="1294273" y="433604"/>
              <a:ext cx="88976" cy="890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9F479F03-EEA6-4722-BF79-7771E4E036A8}"/>
                </a:ext>
              </a:extLst>
            </p:cNvPr>
            <p:cNvSpPr/>
            <p:nvPr/>
          </p:nvSpPr>
          <p:spPr>
            <a:xfrm>
              <a:off x="4907155" y="877085"/>
              <a:ext cx="90246" cy="902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F68248CF-A819-4D9A-ADEB-17847ED4B511}"/>
                </a:ext>
              </a:extLst>
            </p:cNvPr>
            <p:cNvSpPr/>
            <p:nvPr/>
          </p:nvSpPr>
          <p:spPr>
            <a:xfrm>
              <a:off x="1073377" y="1522151"/>
              <a:ext cx="91224" cy="912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D656FD34-EF2E-4AFB-AFA4-E026BB15108B}"/>
                </a:ext>
              </a:extLst>
            </p:cNvPr>
            <p:cNvSpPr/>
            <p:nvPr/>
          </p:nvSpPr>
          <p:spPr>
            <a:xfrm>
              <a:off x="5387121" y="1184240"/>
              <a:ext cx="91960" cy="919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60B58483-C89B-43A5-BC2D-1BEFA51BA24C}"/>
                </a:ext>
              </a:extLst>
            </p:cNvPr>
            <p:cNvSpPr/>
            <p:nvPr/>
          </p:nvSpPr>
          <p:spPr>
            <a:xfrm>
              <a:off x="1288849" y="737405"/>
              <a:ext cx="94056" cy="9404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7D75F479-E852-407A-834D-A93C7578BE3E}"/>
                </a:ext>
              </a:extLst>
            </p:cNvPr>
            <p:cNvSpPr/>
            <p:nvPr/>
          </p:nvSpPr>
          <p:spPr>
            <a:xfrm>
              <a:off x="3168484" y="0"/>
              <a:ext cx="96380" cy="6467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5AE030E5-336D-44BC-8C9D-886D6234CC7B}"/>
                </a:ext>
              </a:extLst>
            </p:cNvPr>
            <p:cNvSpPr/>
            <p:nvPr/>
          </p:nvSpPr>
          <p:spPr>
            <a:xfrm>
              <a:off x="6030027" y="187332"/>
              <a:ext cx="99669" cy="9968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6">
              <a:extLst>
                <a:ext uri="{FF2B5EF4-FFF2-40B4-BE49-F238E27FC236}">
                  <a16:creationId xmlns:a16="http://schemas.microsoft.com/office/drawing/2014/main" id="{F2A14800-7604-4C01-B69B-23B3C1EF3172}"/>
                </a:ext>
              </a:extLst>
            </p:cNvPr>
            <p:cNvSpPr/>
            <p:nvPr/>
          </p:nvSpPr>
          <p:spPr>
            <a:xfrm>
              <a:off x="561955" y="1320139"/>
              <a:ext cx="99758" cy="99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7">
              <a:extLst>
                <a:ext uri="{FF2B5EF4-FFF2-40B4-BE49-F238E27FC236}">
                  <a16:creationId xmlns:a16="http://schemas.microsoft.com/office/drawing/2014/main" id="{3572ED78-CDF0-480E-AF49-F75B54D98297}"/>
                </a:ext>
              </a:extLst>
            </p:cNvPr>
            <p:cNvSpPr/>
            <p:nvPr/>
          </p:nvSpPr>
          <p:spPr>
            <a:xfrm>
              <a:off x="5237247" y="1068950"/>
              <a:ext cx="100584" cy="1005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1A2923B4-1501-45F0-A849-37474977F33A}"/>
                </a:ext>
              </a:extLst>
            </p:cNvPr>
            <p:cNvSpPr/>
            <p:nvPr/>
          </p:nvSpPr>
          <p:spPr>
            <a:xfrm>
              <a:off x="6449529" y="1103708"/>
              <a:ext cx="108153" cy="10816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9">
              <a:extLst>
                <a:ext uri="{FF2B5EF4-FFF2-40B4-BE49-F238E27FC236}">
                  <a16:creationId xmlns:a16="http://schemas.microsoft.com/office/drawing/2014/main" id="{8864191D-103D-4268-BBA9-6452B6E061F9}"/>
                </a:ext>
              </a:extLst>
            </p:cNvPr>
            <p:cNvSpPr/>
            <p:nvPr/>
          </p:nvSpPr>
          <p:spPr>
            <a:xfrm>
              <a:off x="90140" y="0"/>
              <a:ext cx="6608026" cy="171796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40">
            <a:extLst>
              <a:ext uri="{FF2B5EF4-FFF2-40B4-BE49-F238E27FC236}">
                <a16:creationId xmlns:a16="http://schemas.microsoft.com/office/drawing/2014/main" id="{39407722-9A9E-46AF-BAEF-98BFEEAABC11}"/>
              </a:ext>
            </a:extLst>
          </p:cNvPr>
          <p:cNvSpPr txBox="1">
            <a:spLocks/>
          </p:cNvSpPr>
          <p:nvPr/>
        </p:nvSpPr>
        <p:spPr>
          <a:xfrm>
            <a:off x="473745" y="159071"/>
            <a:ext cx="54387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0</a:t>
            </a:r>
            <a:r>
              <a:rPr lang="ru-RU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5</a:t>
            </a:r>
            <a:r>
              <a:rPr lang="en-US" sz="9000" spc="-1552" baseline="-12500" dirty="0">
                <a:solidFill>
                  <a:srgbClr val="F36F21"/>
                </a:solidFill>
                <a:latin typeface="Trebuchet MS"/>
                <a:cs typeface="Trebuchet MS"/>
              </a:rPr>
              <a:t> </a:t>
            </a:r>
            <a:r>
              <a:rPr lang="ru-RU" sz="3500" b="1" spc="-65" dirty="0">
                <a:latin typeface="Trebuchet MS"/>
                <a:cs typeface="Trebuchet MS"/>
              </a:rPr>
              <a:t>ЗАТРАТЫ НА ПРОЕКТ</a:t>
            </a:r>
            <a:endParaRPr lang="en-US" sz="3500" dirty="0">
              <a:latin typeface="Lucida Sans" pitchFamily="34" charset="0"/>
              <a:cs typeface="Lucida Sans"/>
            </a:endParaRPr>
          </a:p>
        </p:txBody>
      </p:sp>
      <p:sp>
        <p:nvSpPr>
          <p:cNvPr id="2050" name="AutoShape 2" descr="blob:https://web.whatsapp.com/61378a8f-e27a-41b9-ad19-5ef27bb2ce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whatsapp.com/61378a8f-e27a-41b9-ad19-5ef27bb2ce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08587" y="2282752"/>
            <a:ext cx="4400550" cy="41052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2652778"/>
            <a:ext cx="1848170" cy="187495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36647" y="3488669"/>
            <a:ext cx="1848170" cy="187495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5575" y="4763287"/>
            <a:ext cx="1848170" cy="187495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82410" y="2279744"/>
            <a:ext cx="1848170" cy="187495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32197" y="2551191"/>
            <a:ext cx="1848170" cy="18749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05810" y="4609940"/>
            <a:ext cx="1848170" cy="187495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69374" y="4658421"/>
            <a:ext cx="1848170" cy="18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5376CF8C-CE07-4F2B-8947-472E1260E707}"/>
              </a:ext>
            </a:extLst>
          </p:cNvPr>
          <p:cNvGrpSpPr/>
          <p:nvPr/>
        </p:nvGrpSpPr>
        <p:grpSpPr>
          <a:xfrm>
            <a:off x="0" y="0"/>
            <a:ext cx="12192000" cy="3288890"/>
            <a:chOff x="0" y="0"/>
            <a:chExt cx="6698615" cy="171831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48BC0193-D9B1-4A95-91C0-AC1745B6B84E}"/>
                </a:ext>
              </a:extLst>
            </p:cNvPr>
            <p:cNvSpPr/>
            <p:nvPr/>
          </p:nvSpPr>
          <p:spPr>
            <a:xfrm>
              <a:off x="72533" y="959519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55283" y="0"/>
                  </a:moveTo>
                  <a:lnTo>
                    <a:pt x="36188" y="678"/>
                  </a:lnTo>
                  <a:lnTo>
                    <a:pt x="19426" y="8361"/>
                  </a:lnTo>
                  <a:lnTo>
                    <a:pt x="6771" y="21775"/>
                  </a:lnTo>
                  <a:lnTo>
                    <a:pt x="0" y="39649"/>
                  </a:lnTo>
                  <a:lnTo>
                    <a:pt x="672" y="58730"/>
                  </a:lnTo>
                  <a:lnTo>
                    <a:pt x="8340" y="75499"/>
                  </a:lnTo>
                  <a:lnTo>
                    <a:pt x="21738" y="88171"/>
                  </a:lnTo>
                  <a:lnTo>
                    <a:pt x="39598" y="94957"/>
                  </a:lnTo>
                  <a:lnTo>
                    <a:pt x="58693" y="94283"/>
                  </a:lnTo>
                  <a:lnTo>
                    <a:pt x="75455" y="86609"/>
                  </a:lnTo>
                  <a:lnTo>
                    <a:pt x="88110" y="73203"/>
                  </a:lnTo>
                  <a:lnTo>
                    <a:pt x="94881" y="55333"/>
                  </a:lnTo>
                  <a:lnTo>
                    <a:pt x="94209" y="36234"/>
                  </a:lnTo>
                  <a:lnTo>
                    <a:pt x="86531" y="19461"/>
                  </a:lnTo>
                  <a:lnTo>
                    <a:pt x="73128" y="6790"/>
                  </a:lnTo>
                  <a:lnTo>
                    <a:pt x="55283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15C7A526-4887-45B0-8172-4B41BFC8EFD0}"/>
                </a:ext>
              </a:extLst>
            </p:cNvPr>
            <p:cNvSpPr/>
            <p:nvPr/>
          </p:nvSpPr>
          <p:spPr>
            <a:xfrm>
              <a:off x="0" y="919900"/>
              <a:ext cx="126364" cy="93345"/>
            </a:xfrm>
            <a:custGeom>
              <a:avLst/>
              <a:gdLst/>
              <a:ahLst/>
              <a:cxnLst/>
              <a:rect l="l" t="t" r="r" b="b"/>
              <a:pathLst>
                <a:path w="126364" h="93344">
                  <a:moveTo>
                    <a:pt x="0" y="0"/>
                  </a:moveTo>
                  <a:lnTo>
                    <a:pt x="0" y="15305"/>
                  </a:lnTo>
                  <a:lnTo>
                    <a:pt x="116432" y="92443"/>
                  </a:lnTo>
                  <a:lnTo>
                    <a:pt x="117971" y="93317"/>
                  </a:lnTo>
                  <a:lnTo>
                    <a:pt x="122703" y="93317"/>
                  </a:lnTo>
                  <a:lnTo>
                    <a:pt x="123404" y="93128"/>
                  </a:lnTo>
                  <a:lnTo>
                    <a:pt x="125818" y="88951"/>
                  </a:lnTo>
                  <a:lnTo>
                    <a:pt x="125818" y="83560"/>
                  </a:lnTo>
                  <a:lnTo>
                    <a:pt x="123430" y="81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EDDE50BC-89D0-4ADE-8495-DC10FA290C3D}"/>
                </a:ext>
              </a:extLst>
            </p:cNvPr>
            <p:cNvSpPr/>
            <p:nvPr/>
          </p:nvSpPr>
          <p:spPr>
            <a:xfrm>
              <a:off x="0" y="873612"/>
              <a:ext cx="126364" cy="139700"/>
            </a:xfrm>
            <a:custGeom>
              <a:avLst/>
              <a:gdLst/>
              <a:ahLst/>
              <a:cxnLst/>
              <a:rect l="l" t="t" r="r" b="b"/>
              <a:pathLst>
                <a:path w="126364" h="139700">
                  <a:moveTo>
                    <a:pt x="0" y="0"/>
                  </a:moveTo>
                  <a:lnTo>
                    <a:pt x="0" y="18333"/>
                  </a:lnTo>
                  <a:lnTo>
                    <a:pt x="115371" y="137802"/>
                  </a:lnTo>
                  <a:lnTo>
                    <a:pt x="117282" y="139619"/>
                  </a:lnTo>
                  <a:lnTo>
                    <a:pt x="122432" y="139619"/>
                  </a:lnTo>
                  <a:lnTo>
                    <a:pt x="125933" y="135912"/>
                  </a:lnTo>
                  <a:lnTo>
                    <a:pt x="125933" y="130561"/>
                  </a:lnTo>
                  <a:lnTo>
                    <a:pt x="124515" y="128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7FA16A10-F3C1-495A-AE08-D7D0DD181A89}"/>
                </a:ext>
              </a:extLst>
            </p:cNvPr>
            <p:cNvSpPr/>
            <p:nvPr/>
          </p:nvSpPr>
          <p:spPr>
            <a:xfrm>
              <a:off x="0" y="1000747"/>
              <a:ext cx="126364" cy="80010"/>
            </a:xfrm>
            <a:custGeom>
              <a:avLst/>
              <a:gdLst/>
              <a:ahLst/>
              <a:cxnLst/>
              <a:rect l="l" t="t" r="r" b="b"/>
              <a:pathLst>
                <a:path w="126364" h="80009">
                  <a:moveTo>
                    <a:pt x="122918" y="0"/>
                  </a:moveTo>
                  <a:lnTo>
                    <a:pt x="118156" y="0"/>
                  </a:lnTo>
                  <a:lnTo>
                    <a:pt x="116886" y="656"/>
                  </a:lnTo>
                  <a:lnTo>
                    <a:pt x="0" y="65366"/>
                  </a:lnTo>
                  <a:lnTo>
                    <a:pt x="0" y="79978"/>
                  </a:lnTo>
                  <a:lnTo>
                    <a:pt x="123046" y="11857"/>
                  </a:lnTo>
                  <a:lnTo>
                    <a:pt x="125994" y="10118"/>
                  </a:lnTo>
                  <a:lnTo>
                    <a:pt x="125994" y="4257"/>
                  </a:lnTo>
                  <a:lnTo>
                    <a:pt x="123567" y="186"/>
                  </a:lnTo>
                  <a:lnTo>
                    <a:pt x="122918" y="0"/>
                  </a:lnTo>
                  <a:close/>
                </a:path>
              </a:pathLst>
            </a:custGeom>
            <a:solidFill>
              <a:srgbClr val="D1D3D4">
                <a:alpha val="24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24684072-3AEB-4C7B-BED3-CF9930F119D4}"/>
                </a:ext>
              </a:extLst>
            </p:cNvPr>
            <p:cNvSpPr/>
            <p:nvPr/>
          </p:nvSpPr>
          <p:spPr>
            <a:xfrm>
              <a:off x="328523" y="1312274"/>
              <a:ext cx="101384" cy="101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563D9642-B20E-4B20-A8B8-43F71188B5CD}"/>
                </a:ext>
              </a:extLst>
            </p:cNvPr>
            <p:cNvSpPr/>
            <p:nvPr/>
          </p:nvSpPr>
          <p:spPr>
            <a:xfrm>
              <a:off x="0" y="920440"/>
              <a:ext cx="385445" cy="449580"/>
            </a:xfrm>
            <a:custGeom>
              <a:avLst/>
              <a:gdLst/>
              <a:ahLst/>
              <a:cxnLst/>
              <a:rect l="l" t="t" r="r" b="b"/>
              <a:pathLst>
                <a:path w="385445" h="449580">
                  <a:moveTo>
                    <a:pt x="0" y="0"/>
                  </a:moveTo>
                  <a:lnTo>
                    <a:pt x="0" y="19387"/>
                  </a:lnTo>
                  <a:lnTo>
                    <a:pt x="374394" y="446725"/>
                  </a:lnTo>
                  <a:lnTo>
                    <a:pt x="376334" y="448963"/>
                  </a:lnTo>
                  <a:lnTo>
                    <a:pt x="381538" y="448963"/>
                  </a:lnTo>
                  <a:lnTo>
                    <a:pt x="385387" y="445608"/>
                  </a:lnTo>
                  <a:lnTo>
                    <a:pt x="385387" y="439929"/>
                  </a:lnTo>
                  <a:lnTo>
                    <a:pt x="384008" y="438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50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2D66A2D4-066F-4E94-BC88-5C4B8C7CE016}"/>
                </a:ext>
              </a:extLst>
            </p:cNvPr>
            <p:cNvSpPr/>
            <p:nvPr/>
          </p:nvSpPr>
          <p:spPr>
            <a:xfrm>
              <a:off x="112662" y="999737"/>
              <a:ext cx="273685" cy="370840"/>
            </a:xfrm>
            <a:custGeom>
              <a:avLst/>
              <a:gdLst/>
              <a:ahLst/>
              <a:cxnLst/>
              <a:rect l="l" t="t" r="r" b="b"/>
              <a:pathLst>
                <a:path w="273685" h="370840">
                  <a:moveTo>
                    <a:pt x="6375" y="0"/>
                  </a:moveTo>
                  <a:lnTo>
                    <a:pt x="660" y="4152"/>
                  </a:lnTo>
                  <a:lnTo>
                    <a:pt x="0" y="8128"/>
                  </a:lnTo>
                  <a:lnTo>
                    <a:pt x="261416" y="366991"/>
                  </a:lnTo>
                  <a:lnTo>
                    <a:pt x="263613" y="369760"/>
                  </a:lnTo>
                  <a:lnTo>
                    <a:pt x="267627" y="370230"/>
                  </a:lnTo>
                  <a:lnTo>
                    <a:pt x="272999" y="365950"/>
                  </a:lnTo>
                  <a:lnTo>
                    <a:pt x="273570" y="362242"/>
                  </a:lnTo>
                  <a:lnTo>
                    <a:pt x="271729" y="359473"/>
                  </a:lnTo>
                  <a:lnTo>
                    <a:pt x="10375" y="673"/>
                  </a:lnTo>
                  <a:close/>
                </a:path>
              </a:pathLst>
            </a:custGeom>
            <a:solidFill>
              <a:srgbClr val="D1D3D4">
                <a:alpha val="365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83479300-B3B9-4554-BD99-AA0C82FA319E}"/>
                </a:ext>
              </a:extLst>
            </p:cNvPr>
            <p:cNvSpPr/>
            <p:nvPr/>
          </p:nvSpPr>
          <p:spPr>
            <a:xfrm>
              <a:off x="0" y="1356702"/>
              <a:ext cx="385445" cy="97155"/>
            </a:xfrm>
            <a:custGeom>
              <a:avLst/>
              <a:gdLst/>
              <a:ahLst/>
              <a:cxnLst/>
              <a:rect l="l" t="t" r="r" b="b"/>
              <a:pathLst>
                <a:path w="385445" h="97155">
                  <a:moveTo>
                    <a:pt x="381941" y="0"/>
                  </a:moveTo>
                  <a:lnTo>
                    <a:pt x="378108" y="0"/>
                  </a:lnTo>
                  <a:lnTo>
                    <a:pt x="0" y="83520"/>
                  </a:lnTo>
                  <a:lnTo>
                    <a:pt x="0" y="96620"/>
                  </a:lnTo>
                  <a:lnTo>
                    <a:pt x="380589" y="12540"/>
                  </a:lnTo>
                  <a:lnTo>
                    <a:pt x="384006" y="11613"/>
                  </a:lnTo>
                  <a:lnTo>
                    <a:pt x="385138" y="9666"/>
                  </a:lnTo>
                  <a:lnTo>
                    <a:pt x="385138" y="4736"/>
                  </a:lnTo>
                  <a:lnTo>
                    <a:pt x="384272" y="1504"/>
                  </a:lnTo>
                  <a:lnTo>
                    <a:pt x="381941" y="0"/>
                  </a:lnTo>
                  <a:close/>
                </a:path>
              </a:pathLst>
            </a:custGeom>
            <a:solidFill>
              <a:srgbClr val="D1D3D4">
                <a:alpha val="147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C7755E30-E864-4FD4-A9C9-345DA8677122}"/>
                </a:ext>
              </a:extLst>
            </p:cNvPr>
            <p:cNvSpPr/>
            <p:nvPr/>
          </p:nvSpPr>
          <p:spPr>
            <a:xfrm>
              <a:off x="0" y="1274845"/>
              <a:ext cx="385445" cy="94615"/>
            </a:xfrm>
            <a:custGeom>
              <a:avLst/>
              <a:gdLst/>
              <a:ahLst/>
              <a:cxnLst/>
              <a:rect l="l" t="t" r="r" b="b"/>
              <a:pathLst>
                <a:path w="385445" h="94615">
                  <a:moveTo>
                    <a:pt x="0" y="0"/>
                  </a:moveTo>
                  <a:lnTo>
                    <a:pt x="0" y="13073"/>
                  </a:lnTo>
                  <a:lnTo>
                    <a:pt x="378820" y="94582"/>
                  </a:lnTo>
                  <a:lnTo>
                    <a:pt x="382163" y="94582"/>
                  </a:lnTo>
                  <a:lnTo>
                    <a:pt x="384712" y="92947"/>
                  </a:lnTo>
                  <a:lnTo>
                    <a:pt x="385432" y="89658"/>
                  </a:lnTo>
                  <a:lnTo>
                    <a:pt x="385432" y="84804"/>
                  </a:lnTo>
                  <a:lnTo>
                    <a:pt x="384026" y="82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>
                <a:alpha val="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5F5B81D6-689F-4576-B0A7-ED60215B3A4F}"/>
                </a:ext>
              </a:extLst>
            </p:cNvPr>
            <p:cNvSpPr/>
            <p:nvPr/>
          </p:nvSpPr>
          <p:spPr>
            <a:xfrm>
              <a:off x="54483" y="791095"/>
              <a:ext cx="85661" cy="856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9F4D3ACB-9EFE-43F6-AD65-2EEE742E9C08}"/>
                </a:ext>
              </a:extLst>
            </p:cNvPr>
            <p:cNvSpPr/>
            <p:nvPr/>
          </p:nvSpPr>
          <p:spPr>
            <a:xfrm>
              <a:off x="1592549" y="1109667"/>
              <a:ext cx="80683" cy="807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223EEFE2-77D0-4213-8FE1-7F6CB61167AB}"/>
                </a:ext>
              </a:extLst>
            </p:cNvPr>
            <p:cNvSpPr/>
            <p:nvPr/>
          </p:nvSpPr>
          <p:spPr>
            <a:xfrm>
              <a:off x="1663163" y="584673"/>
              <a:ext cx="81775" cy="81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ECE2A9AB-7E0F-4B51-8ADD-5E157FA42F23}"/>
                </a:ext>
              </a:extLst>
            </p:cNvPr>
            <p:cNvSpPr/>
            <p:nvPr/>
          </p:nvSpPr>
          <p:spPr>
            <a:xfrm>
              <a:off x="4400337" y="1131671"/>
              <a:ext cx="82435" cy="824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230E8768-39DF-4C40-8139-4292BB41DE28}"/>
                </a:ext>
              </a:extLst>
            </p:cNvPr>
            <p:cNvSpPr/>
            <p:nvPr/>
          </p:nvSpPr>
          <p:spPr>
            <a:xfrm>
              <a:off x="3173106" y="600327"/>
              <a:ext cx="83032" cy="830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47DE27F9-F230-4882-B80C-35C6BE106D66}"/>
                </a:ext>
              </a:extLst>
            </p:cNvPr>
            <p:cNvSpPr/>
            <p:nvPr/>
          </p:nvSpPr>
          <p:spPr>
            <a:xfrm>
              <a:off x="3878872" y="1003330"/>
              <a:ext cx="84073" cy="840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75188545-19DC-4A35-98A1-87841CAB3700}"/>
                </a:ext>
              </a:extLst>
            </p:cNvPr>
            <p:cNvSpPr/>
            <p:nvPr/>
          </p:nvSpPr>
          <p:spPr>
            <a:xfrm>
              <a:off x="4534162" y="435366"/>
              <a:ext cx="84594" cy="845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752C74F8-A713-43E7-9A70-0FB26094BE4B}"/>
                </a:ext>
              </a:extLst>
            </p:cNvPr>
            <p:cNvSpPr/>
            <p:nvPr/>
          </p:nvSpPr>
          <p:spPr>
            <a:xfrm>
              <a:off x="3127762" y="941247"/>
              <a:ext cx="87795" cy="877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D51B1E19-7C6B-47F7-B171-D053A003560C}"/>
                </a:ext>
              </a:extLst>
            </p:cNvPr>
            <p:cNvSpPr/>
            <p:nvPr/>
          </p:nvSpPr>
          <p:spPr>
            <a:xfrm>
              <a:off x="2367624" y="1387711"/>
              <a:ext cx="89166" cy="892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A783772D-DDD3-4A35-98FF-CE160DE432E6}"/>
                </a:ext>
              </a:extLst>
            </p:cNvPr>
            <p:cNvSpPr/>
            <p:nvPr/>
          </p:nvSpPr>
          <p:spPr>
            <a:xfrm>
              <a:off x="2233705" y="1426224"/>
              <a:ext cx="92163" cy="921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9744B3B9-BB4F-446C-96A3-288A9DAD01C7}"/>
                </a:ext>
              </a:extLst>
            </p:cNvPr>
            <p:cNvSpPr/>
            <p:nvPr/>
          </p:nvSpPr>
          <p:spPr>
            <a:xfrm>
              <a:off x="3120070" y="372629"/>
              <a:ext cx="91211" cy="911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88DCAAB4-C8B8-4803-BD83-DBE5C0E2087C}"/>
                </a:ext>
              </a:extLst>
            </p:cNvPr>
            <p:cNvSpPr/>
            <p:nvPr/>
          </p:nvSpPr>
          <p:spPr>
            <a:xfrm>
              <a:off x="3316956" y="1436073"/>
              <a:ext cx="94361" cy="943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21110982-4739-4519-9EB4-2BA58559B8DE}"/>
                </a:ext>
              </a:extLst>
            </p:cNvPr>
            <p:cNvSpPr/>
            <p:nvPr/>
          </p:nvSpPr>
          <p:spPr>
            <a:xfrm>
              <a:off x="2412190" y="477700"/>
              <a:ext cx="2164080" cy="955040"/>
            </a:xfrm>
            <a:custGeom>
              <a:avLst/>
              <a:gdLst/>
              <a:ahLst/>
              <a:cxnLst/>
              <a:rect l="l" t="t" r="r" b="b"/>
              <a:pathLst>
                <a:path w="2164079" h="955040">
                  <a:moveTo>
                    <a:pt x="2164067" y="0"/>
                  </a:moveTo>
                  <a:lnTo>
                    <a:pt x="759485" y="507466"/>
                  </a:lnTo>
                  <a:lnTo>
                    <a:pt x="0" y="954582"/>
                  </a:lnTo>
                  <a:lnTo>
                    <a:pt x="2164067" y="0"/>
                  </a:lnTo>
                  <a:close/>
                </a:path>
              </a:pathLst>
            </a:custGeom>
            <a:solidFill>
              <a:srgbClr val="DCDDDE">
                <a:alpha val="160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DBA70F3C-564D-4486-8297-8A085B996493}"/>
                </a:ext>
              </a:extLst>
            </p:cNvPr>
            <p:cNvSpPr/>
            <p:nvPr/>
          </p:nvSpPr>
          <p:spPr>
            <a:xfrm>
              <a:off x="1326854" y="0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9728" y="0"/>
                  </a:moveTo>
                  <a:lnTo>
                    <a:pt x="0" y="0"/>
                  </a:lnTo>
                  <a:lnTo>
                    <a:pt x="1741" y="1704"/>
                  </a:lnTo>
                  <a:lnTo>
                    <a:pt x="17214" y="7901"/>
                  </a:lnTo>
                  <a:lnTo>
                    <a:pt x="33857" y="7600"/>
                  </a:lnTo>
                  <a:lnTo>
                    <a:pt x="48585" y="1167"/>
                  </a:lnTo>
                  <a:lnTo>
                    <a:pt x="49728" y="0"/>
                  </a:lnTo>
                  <a:close/>
                </a:path>
              </a:pathLst>
            </a:custGeom>
            <a:solidFill>
              <a:srgbClr val="DCDDD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D04A7F45-C54C-4A95-96B1-B7652384BAF6}"/>
                </a:ext>
              </a:extLst>
            </p:cNvPr>
            <p:cNvSpPr/>
            <p:nvPr/>
          </p:nvSpPr>
          <p:spPr>
            <a:xfrm>
              <a:off x="4643198" y="772358"/>
              <a:ext cx="86715" cy="866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27E4B5F9-8624-4EC1-A040-A8505E7A03B1}"/>
                </a:ext>
              </a:extLst>
            </p:cNvPr>
            <p:cNvSpPr/>
            <p:nvPr/>
          </p:nvSpPr>
          <p:spPr>
            <a:xfrm>
              <a:off x="1970214" y="147744"/>
              <a:ext cx="88125" cy="881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964A1B6F-2781-4B57-ACF4-E82403ACFD32}"/>
                </a:ext>
              </a:extLst>
            </p:cNvPr>
            <p:cNvSpPr/>
            <p:nvPr/>
          </p:nvSpPr>
          <p:spPr>
            <a:xfrm>
              <a:off x="1294273" y="433604"/>
              <a:ext cx="88976" cy="890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9F479F03-EEA6-4722-BF79-7771E4E036A8}"/>
                </a:ext>
              </a:extLst>
            </p:cNvPr>
            <p:cNvSpPr/>
            <p:nvPr/>
          </p:nvSpPr>
          <p:spPr>
            <a:xfrm>
              <a:off x="4907155" y="877085"/>
              <a:ext cx="90246" cy="902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F68248CF-A819-4D9A-ADEB-17847ED4B511}"/>
                </a:ext>
              </a:extLst>
            </p:cNvPr>
            <p:cNvSpPr/>
            <p:nvPr/>
          </p:nvSpPr>
          <p:spPr>
            <a:xfrm>
              <a:off x="1073377" y="1522151"/>
              <a:ext cx="91224" cy="912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D656FD34-EF2E-4AFB-AFA4-E026BB15108B}"/>
                </a:ext>
              </a:extLst>
            </p:cNvPr>
            <p:cNvSpPr/>
            <p:nvPr/>
          </p:nvSpPr>
          <p:spPr>
            <a:xfrm>
              <a:off x="5387121" y="1184240"/>
              <a:ext cx="91960" cy="919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60B58483-C89B-43A5-BC2D-1BEFA51BA24C}"/>
                </a:ext>
              </a:extLst>
            </p:cNvPr>
            <p:cNvSpPr/>
            <p:nvPr/>
          </p:nvSpPr>
          <p:spPr>
            <a:xfrm>
              <a:off x="1288849" y="737405"/>
              <a:ext cx="94056" cy="9404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7D75F479-E852-407A-834D-A93C7578BE3E}"/>
                </a:ext>
              </a:extLst>
            </p:cNvPr>
            <p:cNvSpPr/>
            <p:nvPr/>
          </p:nvSpPr>
          <p:spPr>
            <a:xfrm>
              <a:off x="3168484" y="0"/>
              <a:ext cx="96380" cy="6467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5AE030E5-336D-44BC-8C9D-886D6234CC7B}"/>
                </a:ext>
              </a:extLst>
            </p:cNvPr>
            <p:cNvSpPr/>
            <p:nvPr/>
          </p:nvSpPr>
          <p:spPr>
            <a:xfrm>
              <a:off x="6030027" y="187332"/>
              <a:ext cx="99669" cy="9968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6">
              <a:extLst>
                <a:ext uri="{FF2B5EF4-FFF2-40B4-BE49-F238E27FC236}">
                  <a16:creationId xmlns:a16="http://schemas.microsoft.com/office/drawing/2014/main" id="{F2A14800-7604-4C01-B69B-23B3C1EF3172}"/>
                </a:ext>
              </a:extLst>
            </p:cNvPr>
            <p:cNvSpPr/>
            <p:nvPr/>
          </p:nvSpPr>
          <p:spPr>
            <a:xfrm>
              <a:off x="561955" y="1320139"/>
              <a:ext cx="99758" cy="99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7">
              <a:extLst>
                <a:ext uri="{FF2B5EF4-FFF2-40B4-BE49-F238E27FC236}">
                  <a16:creationId xmlns:a16="http://schemas.microsoft.com/office/drawing/2014/main" id="{3572ED78-CDF0-480E-AF49-F75B54D98297}"/>
                </a:ext>
              </a:extLst>
            </p:cNvPr>
            <p:cNvSpPr/>
            <p:nvPr/>
          </p:nvSpPr>
          <p:spPr>
            <a:xfrm>
              <a:off x="5237247" y="1068950"/>
              <a:ext cx="100584" cy="1005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1A2923B4-1501-45F0-A849-37474977F33A}"/>
                </a:ext>
              </a:extLst>
            </p:cNvPr>
            <p:cNvSpPr/>
            <p:nvPr/>
          </p:nvSpPr>
          <p:spPr>
            <a:xfrm>
              <a:off x="6449529" y="1103708"/>
              <a:ext cx="108153" cy="10816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9">
              <a:extLst>
                <a:ext uri="{FF2B5EF4-FFF2-40B4-BE49-F238E27FC236}">
                  <a16:creationId xmlns:a16="http://schemas.microsoft.com/office/drawing/2014/main" id="{8864191D-103D-4268-BBA9-6452B6E061F9}"/>
                </a:ext>
              </a:extLst>
            </p:cNvPr>
            <p:cNvSpPr/>
            <p:nvPr/>
          </p:nvSpPr>
          <p:spPr>
            <a:xfrm>
              <a:off x="90140" y="0"/>
              <a:ext cx="6608026" cy="171796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40">
            <a:extLst>
              <a:ext uri="{FF2B5EF4-FFF2-40B4-BE49-F238E27FC236}">
                <a16:creationId xmlns:a16="http://schemas.microsoft.com/office/drawing/2014/main" id="{39407722-9A9E-46AF-BAEF-98BFEEAABC11}"/>
              </a:ext>
            </a:extLst>
          </p:cNvPr>
          <p:cNvSpPr txBox="1">
            <a:spLocks/>
          </p:cNvSpPr>
          <p:nvPr/>
        </p:nvSpPr>
        <p:spPr>
          <a:xfrm>
            <a:off x="473745" y="159071"/>
            <a:ext cx="54387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0</a:t>
            </a:r>
            <a:r>
              <a:rPr lang="ru-RU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6</a:t>
            </a:r>
            <a:r>
              <a:rPr lang="en-US" sz="9000" spc="-1552" baseline="-12500" dirty="0">
                <a:solidFill>
                  <a:srgbClr val="F36F21"/>
                </a:solidFill>
                <a:latin typeface="Trebuchet MS"/>
                <a:cs typeface="Trebuchet MS"/>
              </a:rPr>
              <a:t> </a:t>
            </a:r>
            <a:r>
              <a:rPr lang="ru-RU" sz="3500" b="1" spc="-65" dirty="0">
                <a:latin typeface="Trebuchet MS"/>
                <a:cs typeface="Trebuchet MS"/>
              </a:rPr>
              <a:t>Перспективы</a:t>
            </a:r>
            <a:endParaRPr lang="en-US" sz="3500" dirty="0">
              <a:latin typeface="Lucida Sans" pitchFamily="34" charset="0"/>
              <a:cs typeface="Lucida Sans"/>
            </a:endParaRPr>
          </a:p>
        </p:txBody>
      </p:sp>
      <p:sp>
        <p:nvSpPr>
          <p:cNvPr id="2050" name="AutoShape 2" descr="blob:https://web.whatsapp.com/61378a8f-e27a-41b9-ad19-5ef27bb2ce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whatsapp.com/61378a8f-e27a-41b9-ad19-5ef27bb2ce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2656115"/>
            <a:ext cx="1691940" cy="1691940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>
            <a:off x="2115638" y="3502085"/>
            <a:ext cx="2033751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37" y="2646075"/>
            <a:ext cx="2726667" cy="851485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>
            <a:off x="6876056" y="3502085"/>
            <a:ext cx="113289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Фирменный стиль. Официальный корпоративный информационный сайт.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158993" y="2838997"/>
            <a:ext cx="1065785" cy="475533"/>
          </a:xfrm>
          <a:prstGeom prst="rect">
            <a:avLst/>
          </a:prstGeom>
          <a:noFill/>
        </p:spPr>
      </p:pic>
      <p:pic>
        <p:nvPicPr>
          <p:cNvPr id="53" name="Рисунок 52" descr="tele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158993" y="1851446"/>
            <a:ext cx="1412967" cy="741808"/>
          </a:xfrm>
          <a:prstGeom prst="rect">
            <a:avLst/>
          </a:prstGeom>
        </p:spPr>
      </p:pic>
      <p:pic>
        <p:nvPicPr>
          <p:cNvPr id="54" name="Picture 14" descr="Логотип Мегафон – значение, история создания | Дизайн, лого и бизнес | Блог  Турболого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32076" t="25761" r="33962" b="22717"/>
          <a:stretch>
            <a:fillRect/>
          </a:stretch>
        </p:blipFill>
        <p:spPr bwMode="auto">
          <a:xfrm>
            <a:off x="9152603" y="2511727"/>
            <a:ext cx="951716" cy="845970"/>
          </a:xfrm>
          <a:prstGeom prst="rect">
            <a:avLst/>
          </a:prstGeom>
          <a:noFill/>
        </p:spPr>
      </p:pic>
      <p:pic>
        <p:nvPicPr>
          <p:cNvPr id="55" name="Picture 33" descr="Билайн» расширяет программу Trade-in - ЯРНОВОСТИ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1701" y="3329568"/>
            <a:ext cx="1517835" cy="857534"/>
          </a:xfrm>
          <a:prstGeom prst="rect">
            <a:avLst/>
          </a:prstGeom>
          <a:noFill/>
        </p:spPr>
      </p:pic>
      <p:pic>
        <p:nvPicPr>
          <p:cNvPr id="56" name="Picture 29" descr="https://media.rabota.ru/processor/logo/original/2019/12/09/mts-roznichnaja-set12-b226d0c6203864e4f050b85ce0006402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801108" y="3758335"/>
            <a:ext cx="1340593" cy="851262"/>
          </a:xfrm>
          <a:prstGeom prst="rect">
            <a:avLst/>
          </a:prstGeom>
          <a:noFill/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143936" y="3503940"/>
            <a:ext cx="2726667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9">
            <a:extLst>
              <a:ext uri="{FF2B5EF4-FFF2-40B4-BE49-F238E27FC236}">
                <a16:creationId xmlns:a16="http://schemas.microsoft.com/office/drawing/2014/main" id="{8864191D-103D-4268-BBA9-6452B6E061F9}"/>
              </a:ext>
            </a:extLst>
          </p:cNvPr>
          <p:cNvSpPr/>
          <p:nvPr/>
        </p:nvSpPr>
        <p:spPr>
          <a:xfrm>
            <a:off x="164062" y="0"/>
            <a:ext cx="12027121" cy="328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5360"/>
              </p:ext>
            </p:extLst>
          </p:nvPr>
        </p:nvGraphicFramePr>
        <p:xfrm>
          <a:off x="1268361" y="1148678"/>
          <a:ext cx="951271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Ожидание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Реальность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Синтез аналитической модели плоской антенной решетки;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Синтез феноменологической модели одиночного излучателя;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Разработка феноменологической модели плоской антенной решетки;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Проверка адекватности модели плоской антенной решетки;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Разработка феноменологической модели </a:t>
                      </a:r>
                      <a:r>
                        <a:rPr lang="ru-RU" sz="1800" dirty="0" err="1"/>
                        <a:t>плоско-цилиндрической</a:t>
                      </a:r>
                      <a:r>
                        <a:rPr lang="ru-RU" sz="1800" dirty="0"/>
                        <a:t> антенной решетки;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Разработка </a:t>
                      </a:r>
                      <a:r>
                        <a:rPr lang="ru-RU" sz="1800" dirty="0" err="1"/>
                        <a:t>нейросети</a:t>
                      </a:r>
                      <a:r>
                        <a:rPr lang="ru-RU" sz="1800" dirty="0"/>
                        <a:t> для управления фазосдвигающими устройствами антенной решетки;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Разработка SMART-антенны для сетей беспроводного высокоскоростного радиодоступа пятого поколения;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Разработка конструкторской документации.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Создали презентацию</a:t>
                      </a:r>
                      <a:r>
                        <a:rPr lang="ru-RU" sz="1800" baseline="0" dirty="0"/>
                        <a:t> по бизнес проекту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Синтез аналитической модели плоской антенной решетки;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Синтез феноменологической модели одиночного излучателя;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Разработка феноменологической модели плоской антенной решетки;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Проверка адекватности модели плоской антенной решетки;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dirty="0"/>
                        <a:t>Разработка феноменологической модели плоско-цилиндрической антенной решетки;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dirty="0"/>
                        <a:t>Разработка SMART-антенны для сетей беспроводного высокоскоростного радиодоступа пятого поколения;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dirty="0"/>
                        <a:t>Разработка конструкторской документации.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40">
            <a:extLst>
              <a:ext uri="{FF2B5EF4-FFF2-40B4-BE49-F238E27FC236}">
                <a16:creationId xmlns:a16="http://schemas.microsoft.com/office/drawing/2014/main" id="{39407722-9A9E-46AF-BAEF-98BFEEAABC11}"/>
              </a:ext>
            </a:extLst>
          </p:cNvPr>
          <p:cNvSpPr txBox="1">
            <a:spLocks/>
          </p:cNvSpPr>
          <p:nvPr/>
        </p:nvSpPr>
        <p:spPr>
          <a:xfrm>
            <a:off x="473745" y="159071"/>
            <a:ext cx="572534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0</a:t>
            </a:r>
            <a:r>
              <a:rPr lang="ru-RU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7</a:t>
            </a:r>
            <a:r>
              <a:rPr lang="en-US" sz="9000" spc="-1552" baseline="-12500" dirty="0">
                <a:solidFill>
                  <a:srgbClr val="F36F21"/>
                </a:solidFill>
                <a:latin typeface="Trebuchet MS"/>
                <a:cs typeface="Trebuchet MS"/>
              </a:rPr>
              <a:t> </a:t>
            </a:r>
            <a:r>
              <a:rPr lang="ru-RU" sz="3500" b="1" spc="-65" dirty="0">
                <a:latin typeface="Trebuchet MS"/>
                <a:cs typeface="Trebuchet MS"/>
              </a:rPr>
              <a:t>Ожидание/Реальность</a:t>
            </a:r>
            <a:endParaRPr lang="en-US" sz="3500" dirty="0">
              <a:latin typeface="Lucida Sans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6004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9">
            <a:extLst>
              <a:ext uri="{FF2B5EF4-FFF2-40B4-BE49-F238E27FC236}">
                <a16:creationId xmlns:a16="http://schemas.microsoft.com/office/drawing/2014/main" id="{8864191D-103D-4268-BBA9-6452B6E061F9}"/>
              </a:ext>
            </a:extLst>
          </p:cNvPr>
          <p:cNvSpPr/>
          <p:nvPr/>
        </p:nvSpPr>
        <p:spPr>
          <a:xfrm>
            <a:off x="164062" y="0"/>
            <a:ext cx="12027121" cy="328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39175" y="1485433"/>
            <a:ext cx="4876800" cy="53725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Технические характеристики: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Диапазон рабочих частот: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ГГц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4.9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ГГц).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элементов антенны: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элемента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Плоская антенная решетка с поддержкой технологии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MIMO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формируемых лучей до 6.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Коэффициент усиления антенны: ≥26 дБ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Управление лучом  в вертикальной плоскости ±30°, в горизонтальной плоскости ±60°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КСВ в канале не более 1.2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Полоса пропускания: до 200 МГц.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6149825" y="1485433"/>
            <a:ext cx="5568325" cy="53725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Технические характеристики: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Диапазон рабочих частот: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4.7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ГГц (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4.7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4.9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ГГц).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Количество элементов антенны: 108 элементов.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Антенное устройство: плоско -  кольцевая  адаптивная антенная решетка с поддержкой технологии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MIMO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базе ребристо-стержневых излучателей.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Количество формируемых лучей до 72.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Коэффициент усиления антенны: 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7 дБ.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Управление лучом  в вертикальной плоскости ±45°, в горизонтальной плоскости ±180°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КСВ в канале не более 1.15 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Полоса пропускания: до 200 МГц.</a:t>
            </a:r>
          </a:p>
        </p:txBody>
      </p:sp>
      <p:pic>
        <p:nvPicPr>
          <p:cNvPr id="1030" name="Picture 6" descr="https://www.huawei.com/Assets/corp/v2/img/huawei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52" y="641905"/>
            <a:ext cx="33782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0">
            <a:extLst>
              <a:ext uri="{FF2B5EF4-FFF2-40B4-BE49-F238E27FC236}">
                <a16:creationId xmlns:a16="http://schemas.microsoft.com/office/drawing/2014/main" id="{39407722-9A9E-46AF-BAEF-98BFEEAABC11}"/>
              </a:ext>
            </a:extLst>
          </p:cNvPr>
          <p:cNvSpPr txBox="1">
            <a:spLocks/>
          </p:cNvSpPr>
          <p:nvPr/>
        </p:nvSpPr>
        <p:spPr>
          <a:xfrm>
            <a:off x="-1124147" y="-132757"/>
            <a:ext cx="1272501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0</a:t>
            </a:r>
            <a:r>
              <a:rPr lang="ru-RU" sz="9000" spc="89" baseline="-12500" dirty="0">
                <a:solidFill>
                  <a:srgbClr val="F36F21"/>
                </a:solidFill>
                <a:latin typeface="Trebuchet MS"/>
                <a:cs typeface="Trebuchet MS"/>
              </a:rPr>
              <a:t>8</a:t>
            </a:r>
            <a:r>
              <a:rPr lang="en-US" sz="9000" spc="-1552" baseline="-12500" dirty="0">
                <a:solidFill>
                  <a:srgbClr val="F36F21"/>
                </a:solidFill>
                <a:latin typeface="Trebuchet MS"/>
                <a:cs typeface="Trebuchet MS"/>
              </a:rPr>
              <a:t> </a:t>
            </a:r>
            <a:r>
              <a:rPr lang="ru-RU" sz="3500" b="1" dirty="0">
                <a:latin typeface="Quattrocento Sans"/>
                <a:ea typeface="Quattrocento Sans"/>
                <a:cs typeface="Quattrocento Sans"/>
                <a:sym typeface="Quattrocento Sans"/>
              </a:rPr>
              <a:t>Сравнение</a:t>
            </a:r>
            <a:r>
              <a:rPr lang="ru-RU" sz="32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с существующими разработками</a:t>
            </a:r>
            <a:endParaRPr lang="ru-RU" sz="3200" dirty="0"/>
          </a:p>
        </p:txBody>
      </p:sp>
      <p:pic>
        <p:nvPicPr>
          <p:cNvPr id="11" name="Рисунок 10" descr="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1419" y="641905"/>
            <a:ext cx="966624" cy="966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326</Words>
  <Application>Microsoft Office PowerPoint</Application>
  <PresentationFormat>Широкоэкранный</PresentationFormat>
  <Paragraphs>69</Paragraphs>
  <Slides>19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Quattrocento Sans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2020-12-02T11:25:15Z</dcterms:created>
  <dcterms:modified xsi:type="dcterms:W3CDTF">2020-12-10T21:45:45Z</dcterms:modified>
</cp:coreProperties>
</file>